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1"/>
  </p:notesMasterIdLst>
  <p:sldIdLst>
    <p:sldId id="256" r:id="rId2"/>
    <p:sldId id="284" r:id="rId3"/>
    <p:sldId id="262" r:id="rId4"/>
    <p:sldId id="279" r:id="rId5"/>
    <p:sldId id="260" r:id="rId6"/>
    <p:sldId id="278" r:id="rId7"/>
    <p:sldId id="280" r:id="rId8"/>
    <p:sldId id="263" r:id="rId9"/>
    <p:sldId id="282" r:id="rId10"/>
    <p:sldId id="309" r:id="rId11"/>
    <p:sldId id="264" r:id="rId12"/>
    <p:sldId id="281" r:id="rId13"/>
    <p:sldId id="283" r:id="rId14"/>
    <p:sldId id="287" r:id="rId15"/>
    <p:sldId id="290" r:id="rId16"/>
    <p:sldId id="291" r:id="rId17"/>
    <p:sldId id="294" r:id="rId18"/>
    <p:sldId id="292" r:id="rId19"/>
    <p:sldId id="306" r:id="rId20"/>
    <p:sldId id="308" r:id="rId21"/>
    <p:sldId id="302" r:id="rId22"/>
    <p:sldId id="295" r:id="rId23"/>
    <p:sldId id="307" r:id="rId24"/>
    <p:sldId id="310" r:id="rId25"/>
    <p:sldId id="299" r:id="rId26"/>
    <p:sldId id="311" r:id="rId27"/>
    <p:sldId id="312" r:id="rId28"/>
    <p:sldId id="30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9E9E"/>
    <a:srgbClr val="A8A65E"/>
    <a:srgbClr val="FF9966"/>
    <a:srgbClr val="4E4E4E"/>
    <a:srgbClr val="797943"/>
    <a:srgbClr val="0D6923"/>
    <a:srgbClr val="4F5959"/>
    <a:srgbClr val="B9B1A9"/>
    <a:srgbClr val="CB2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640FC-2B2E-4563-940C-C825DA57CC5A}" v="1573" dt="2023-04-26T23:34:57.510"/>
    <p1510:client id="{135ACD9B-D8B0-43DC-8750-28206FEED129}" v="6455" dt="2023-04-26T17:07:20.906"/>
    <p1510:client id="{2444EC6B-ACD2-4C10-9044-A006D68F72C7}" v="1328" dt="2023-04-26T23:40:30.110"/>
    <p1510:client id="{3078650B-AE80-D577-674B-A4BF41A8FC6F}" v="3" dt="2023-04-27T01:30:28.016"/>
    <p1510:client id="{734A4E1D-419D-4FD3-92E2-33B8E2814DFD}" v="2333" dt="2023-04-27T01:55:40.773"/>
    <p1510:client id="{B890BC4E-0625-4042-7668-2C10F3C2B987}" v="20" dt="2023-04-26T23:15:55.281"/>
    <p1510:client id="{C1AF99CC-15A3-8A79-BB4F-753CBBC9C198}" v="1712" dt="2023-04-26T21:13:56.355"/>
    <p1510:client id="{C69DE274-5A85-51D5-B1E9-9D807FA33880}" v="3" dt="2023-04-27T01:15:12.011"/>
    <p1510:client id="{E8BE3EB3-6848-F5DE-531C-7B9F83062A84}" v="162" dt="2023-04-26T08:43:05.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i Malatesh Kademani (Student)" userId="S::skademan@sundevils.asu.edu::911ecfec-4505-4660-998f-2948bdac3a33" providerId="AD" clId="Web-{E8BE3EB3-6848-F5DE-531C-7B9F83062A84}"/>
    <pc:docChg chg="modSld">
      <pc:chgData name="Siri Malatesh Kademani (Student)" userId="S::skademan@sundevils.asu.edu::911ecfec-4505-4660-998f-2948bdac3a33" providerId="AD" clId="Web-{E8BE3EB3-6848-F5DE-531C-7B9F83062A84}" dt="2023-04-26T08:43:05.334" v="129" actId="14100"/>
      <pc:docMkLst>
        <pc:docMk/>
      </pc:docMkLst>
      <pc:sldChg chg="modSp">
        <pc:chgData name="Siri Malatesh Kademani (Student)" userId="S::skademan@sundevils.asu.edu::911ecfec-4505-4660-998f-2948bdac3a33" providerId="AD" clId="Web-{E8BE3EB3-6848-F5DE-531C-7B9F83062A84}" dt="2023-04-26T08:34:25.682" v="128" actId="14100"/>
        <pc:sldMkLst>
          <pc:docMk/>
          <pc:sldMk cId="2622067849" sldId="256"/>
        </pc:sldMkLst>
        <pc:picChg chg="mod">
          <ac:chgData name="Siri Malatesh Kademani (Student)" userId="S::skademan@sundevils.asu.edu::911ecfec-4505-4660-998f-2948bdac3a33" providerId="AD" clId="Web-{E8BE3EB3-6848-F5DE-531C-7B9F83062A84}" dt="2023-04-26T08:34:25.682" v="128" actId="14100"/>
          <ac:picMkLst>
            <pc:docMk/>
            <pc:sldMk cId="2622067849" sldId="256"/>
            <ac:picMk id="5" creationId="{5B0310B4-AECF-411D-B05C-D0AE51CE4FE7}"/>
          </ac:picMkLst>
        </pc:picChg>
      </pc:sldChg>
      <pc:sldChg chg="modSp">
        <pc:chgData name="Siri Malatesh Kademani (Student)" userId="S::skademan@sundevils.asu.edu::911ecfec-4505-4660-998f-2948bdac3a33" providerId="AD" clId="Web-{E8BE3EB3-6848-F5DE-531C-7B9F83062A84}" dt="2023-04-26T05:07:47.043" v="122" actId="20577"/>
        <pc:sldMkLst>
          <pc:docMk/>
          <pc:sldMk cId="1278035908" sldId="262"/>
        </pc:sldMkLst>
        <pc:spChg chg="mod">
          <ac:chgData name="Siri Malatesh Kademani (Student)" userId="S::skademan@sundevils.asu.edu::911ecfec-4505-4660-998f-2948bdac3a33" providerId="AD" clId="Web-{E8BE3EB3-6848-F5DE-531C-7B9F83062A84}" dt="2023-04-26T05:07:47.043" v="122" actId="20577"/>
          <ac:spMkLst>
            <pc:docMk/>
            <pc:sldMk cId="1278035908" sldId="262"/>
            <ac:spMk id="2" creationId="{833A2D31-BB6B-85CA-D137-A7C8544597F8}"/>
          </ac:spMkLst>
        </pc:spChg>
      </pc:sldChg>
      <pc:sldChg chg="modSp">
        <pc:chgData name="Siri Malatesh Kademani (Student)" userId="S::skademan@sundevils.asu.edu::911ecfec-4505-4660-998f-2948bdac3a33" providerId="AD" clId="Web-{E8BE3EB3-6848-F5DE-531C-7B9F83062A84}" dt="2023-04-26T08:43:05.334" v="129" actId="14100"/>
        <pc:sldMkLst>
          <pc:docMk/>
          <pc:sldMk cId="1746639486" sldId="279"/>
        </pc:sldMkLst>
        <pc:spChg chg="mod">
          <ac:chgData name="Siri Malatesh Kademani (Student)" userId="S::skademan@sundevils.asu.edu::911ecfec-4505-4660-998f-2948bdac3a33" providerId="AD" clId="Web-{E8BE3EB3-6848-F5DE-531C-7B9F83062A84}" dt="2023-04-26T08:43:05.334" v="129" actId="14100"/>
          <ac:spMkLst>
            <pc:docMk/>
            <pc:sldMk cId="1746639486" sldId="279"/>
            <ac:spMk id="6" creationId="{974C567B-4324-29E0-D6D0-ADC4B129EFF5}"/>
          </ac:spMkLst>
        </pc:spChg>
      </pc:sldChg>
      <pc:sldChg chg="modSp">
        <pc:chgData name="Siri Malatesh Kademani (Student)" userId="S::skademan@sundevils.asu.edu::911ecfec-4505-4660-998f-2948bdac3a33" providerId="AD" clId="Web-{E8BE3EB3-6848-F5DE-531C-7B9F83062A84}" dt="2023-04-26T03:29:37.929" v="81"/>
        <pc:sldMkLst>
          <pc:docMk/>
          <pc:sldMk cId="276002688" sldId="282"/>
        </pc:sldMkLst>
        <pc:graphicFrameChg chg="mod modGraphic">
          <ac:chgData name="Siri Malatesh Kademani (Student)" userId="S::skademan@sundevils.asu.edu::911ecfec-4505-4660-998f-2948bdac3a33" providerId="AD" clId="Web-{E8BE3EB3-6848-F5DE-531C-7B9F83062A84}" dt="2023-04-26T03:29:37.929" v="81"/>
          <ac:graphicFrameMkLst>
            <pc:docMk/>
            <pc:sldMk cId="276002688" sldId="282"/>
            <ac:graphicFrameMk id="2" creationId="{1C7FAEC4-5B6B-E882-E75C-B02C2A7A7E28}"/>
          </ac:graphicFrameMkLst>
        </pc:graphicFrameChg>
      </pc:sldChg>
      <pc:sldChg chg="modSp">
        <pc:chgData name="Siri Malatesh Kademani (Student)" userId="S::skademan@sundevils.asu.edu::911ecfec-4505-4660-998f-2948bdac3a33" providerId="AD" clId="Web-{E8BE3EB3-6848-F5DE-531C-7B9F83062A84}" dt="2023-04-26T08:32:30.657" v="124" actId="14100"/>
        <pc:sldMkLst>
          <pc:docMk/>
          <pc:sldMk cId="3394205329" sldId="292"/>
        </pc:sldMkLst>
        <pc:spChg chg="mod">
          <ac:chgData name="Siri Malatesh Kademani (Student)" userId="S::skademan@sundevils.asu.edu::911ecfec-4505-4660-998f-2948bdac3a33" providerId="AD" clId="Web-{E8BE3EB3-6848-F5DE-531C-7B9F83062A84}" dt="2023-04-26T08:32:30.657" v="124" actId="14100"/>
          <ac:spMkLst>
            <pc:docMk/>
            <pc:sldMk cId="3394205329" sldId="292"/>
            <ac:spMk id="9" creationId="{098B96B6-4DFD-E77B-6FE1-C9CA1B22AC10}"/>
          </ac:spMkLst>
        </pc:spChg>
      </pc:sldChg>
      <pc:sldChg chg="modSp">
        <pc:chgData name="Siri Malatesh Kademani (Student)" userId="S::skademan@sundevils.asu.edu::911ecfec-4505-4660-998f-2948bdac3a33" providerId="AD" clId="Web-{E8BE3EB3-6848-F5DE-531C-7B9F83062A84}" dt="2023-04-26T08:32:31.094" v="127" actId="14100"/>
        <pc:sldMkLst>
          <pc:docMk/>
          <pc:sldMk cId="312531381" sldId="294"/>
        </pc:sldMkLst>
        <pc:spChg chg="mod">
          <ac:chgData name="Siri Malatesh Kademani (Student)" userId="S::skademan@sundevils.asu.edu::911ecfec-4505-4660-998f-2948bdac3a33" providerId="AD" clId="Web-{E8BE3EB3-6848-F5DE-531C-7B9F83062A84}" dt="2023-04-26T08:32:31.094" v="127" actId="14100"/>
          <ac:spMkLst>
            <pc:docMk/>
            <pc:sldMk cId="312531381" sldId="294"/>
            <ac:spMk id="9" creationId="{098B96B6-4DFD-E77B-6FE1-C9CA1B22AC10}"/>
          </ac:spMkLst>
        </pc:spChg>
      </pc:sldChg>
    </pc:docChg>
  </pc:docChgLst>
  <pc:docChgLst>
    <pc:chgData name="Amit Manocha (Student)" userId="b3b2675b-fec2-4d9d-8d1a-dd35e6d72233" providerId="ADAL" clId="{734A4E1D-419D-4FD3-92E2-33B8E2814DFD}"/>
    <pc:docChg chg="undo custSel addSld modSld">
      <pc:chgData name="Amit Manocha (Student)" userId="b3b2675b-fec2-4d9d-8d1a-dd35e6d72233" providerId="ADAL" clId="{734A4E1D-419D-4FD3-92E2-33B8E2814DFD}" dt="2023-04-27T01:55:40.773" v="2329" actId="6549"/>
      <pc:docMkLst>
        <pc:docMk/>
      </pc:docMkLst>
      <pc:sldChg chg="modSp mod">
        <pc:chgData name="Amit Manocha (Student)" userId="b3b2675b-fec2-4d9d-8d1a-dd35e6d72233" providerId="ADAL" clId="{734A4E1D-419D-4FD3-92E2-33B8E2814DFD}" dt="2023-04-26T22:44:13.479" v="169" actId="20577"/>
        <pc:sldMkLst>
          <pc:docMk/>
          <pc:sldMk cId="4277340251" sldId="260"/>
        </pc:sldMkLst>
        <pc:spChg chg="mod">
          <ac:chgData name="Amit Manocha (Student)" userId="b3b2675b-fec2-4d9d-8d1a-dd35e6d72233" providerId="ADAL" clId="{734A4E1D-419D-4FD3-92E2-33B8E2814DFD}" dt="2023-04-26T22:44:13.479" v="169" actId="20577"/>
          <ac:spMkLst>
            <pc:docMk/>
            <pc:sldMk cId="4277340251" sldId="260"/>
            <ac:spMk id="6" creationId="{3C6E824D-011B-623D-BCBD-A81749871930}"/>
          </ac:spMkLst>
        </pc:spChg>
      </pc:sldChg>
      <pc:sldChg chg="modSp mod modNotesTx">
        <pc:chgData name="Amit Manocha (Student)" userId="b3b2675b-fec2-4d9d-8d1a-dd35e6d72233" providerId="ADAL" clId="{734A4E1D-419D-4FD3-92E2-33B8E2814DFD}" dt="2023-04-27T01:55:40.773" v="2329" actId="6549"/>
        <pc:sldMkLst>
          <pc:docMk/>
          <pc:sldMk cId="2910542282" sldId="263"/>
        </pc:sldMkLst>
        <pc:spChg chg="mod">
          <ac:chgData name="Amit Manocha (Student)" userId="b3b2675b-fec2-4d9d-8d1a-dd35e6d72233" providerId="ADAL" clId="{734A4E1D-419D-4FD3-92E2-33B8E2814DFD}" dt="2023-04-26T23:49:45.468" v="200" actId="20577"/>
          <ac:spMkLst>
            <pc:docMk/>
            <pc:sldMk cId="2910542282" sldId="263"/>
            <ac:spMk id="33" creationId="{B1AE1E60-5616-4CB9-7ABF-65CBC8F0ACC0}"/>
          </ac:spMkLst>
        </pc:spChg>
        <pc:spChg chg="mod">
          <ac:chgData name="Amit Manocha (Student)" userId="b3b2675b-fec2-4d9d-8d1a-dd35e6d72233" providerId="ADAL" clId="{734A4E1D-419D-4FD3-92E2-33B8E2814DFD}" dt="2023-04-27T00:11:26.721" v="1558" actId="20577"/>
          <ac:spMkLst>
            <pc:docMk/>
            <pc:sldMk cId="2910542282" sldId="263"/>
            <ac:spMk id="36" creationId="{4B5B377D-CE96-1AA2-7163-1EC50E3BFD5C}"/>
          </ac:spMkLst>
        </pc:spChg>
      </pc:sldChg>
      <pc:sldChg chg="modNotesTx">
        <pc:chgData name="Amit Manocha (Student)" userId="b3b2675b-fec2-4d9d-8d1a-dd35e6d72233" providerId="ADAL" clId="{734A4E1D-419D-4FD3-92E2-33B8E2814DFD}" dt="2023-04-27T00:16:04.289" v="2163" actId="20577"/>
        <pc:sldMkLst>
          <pc:docMk/>
          <pc:sldMk cId="2148350202" sldId="264"/>
        </pc:sldMkLst>
      </pc:sldChg>
      <pc:sldChg chg="delSp modSp mod modNotesTx">
        <pc:chgData name="Amit Manocha (Student)" userId="b3b2675b-fec2-4d9d-8d1a-dd35e6d72233" providerId="ADAL" clId="{734A4E1D-419D-4FD3-92E2-33B8E2814DFD}" dt="2023-04-27T00:34:22.486" v="2286" actId="20577"/>
        <pc:sldMkLst>
          <pc:docMk/>
          <pc:sldMk cId="3801041674" sldId="278"/>
        </pc:sldMkLst>
        <pc:spChg chg="del mod">
          <ac:chgData name="Amit Manocha (Student)" userId="b3b2675b-fec2-4d9d-8d1a-dd35e6d72233" providerId="ADAL" clId="{734A4E1D-419D-4FD3-92E2-33B8E2814DFD}" dt="2023-04-27T00:03:36.550" v="372" actId="478"/>
          <ac:spMkLst>
            <pc:docMk/>
            <pc:sldMk cId="3801041674" sldId="278"/>
            <ac:spMk id="47" creationId="{3A9742F1-4287-D325-42D1-E6271B26B3C9}"/>
          </ac:spMkLst>
        </pc:spChg>
      </pc:sldChg>
      <pc:sldChg chg="modSp mod">
        <pc:chgData name="Amit Manocha (Student)" userId="b3b2675b-fec2-4d9d-8d1a-dd35e6d72233" providerId="ADAL" clId="{734A4E1D-419D-4FD3-92E2-33B8E2814DFD}" dt="2023-04-26T22:43:42.939" v="159" actId="20577"/>
        <pc:sldMkLst>
          <pc:docMk/>
          <pc:sldMk cId="1746639486" sldId="279"/>
        </pc:sldMkLst>
        <pc:spChg chg="mod">
          <ac:chgData name="Amit Manocha (Student)" userId="b3b2675b-fec2-4d9d-8d1a-dd35e6d72233" providerId="ADAL" clId="{734A4E1D-419D-4FD3-92E2-33B8E2814DFD}" dt="2023-04-26T22:33:27.629" v="3" actId="114"/>
          <ac:spMkLst>
            <pc:docMk/>
            <pc:sldMk cId="1746639486" sldId="279"/>
            <ac:spMk id="6" creationId="{974C567B-4324-29E0-D6D0-ADC4B129EFF5}"/>
          </ac:spMkLst>
        </pc:spChg>
        <pc:spChg chg="mod">
          <ac:chgData name="Amit Manocha (Student)" userId="b3b2675b-fec2-4d9d-8d1a-dd35e6d72233" providerId="ADAL" clId="{734A4E1D-419D-4FD3-92E2-33B8E2814DFD}" dt="2023-04-26T22:37:05.629" v="150" actId="20577"/>
          <ac:spMkLst>
            <pc:docMk/>
            <pc:sldMk cId="1746639486" sldId="279"/>
            <ac:spMk id="9" creationId="{464AC5DC-0431-BEE4-C0D9-CB9F8E04DDE2}"/>
          </ac:spMkLst>
        </pc:spChg>
        <pc:spChg chg="mod">
          <ac:chgData name="Amit Manocha (Student)" userId="b3b2675b-fec2-4d9d-8d1a-dd35e6d72233" providerId="ADAL" clId="{734A4E1D-419D-4FD3-92E2-33B8E2814DFD}" dt="2023-04-26T22:34:35.880" v="4" actId="313"/>
          <ac:spMkLst>
            <pc:docMk/>
            <pc:sldMk cId="1746639486" sldId="279"/>
            <ac:spMk id="33" creationId="{E731ADD6-5433-E54E-5E86-42B00242FEDB}"/>
          </ac:spMkLst>
        </pc:spChg>
        <pc:spChg chg="mod">
          <ac:chgData name="Amit Manocha (Student)" userId="b3b2675b-fec2-4d9d-8d1a-dd35e6d72233" providerId="ADAL" clId="{734A4E1D-419D-4FD3-92E2-33B8E2814DFD}" dt="2023-04-26T22:38:56.755" v="152" actId="313"/>
          <ac:spMkLst>
            <pc:docMk/>
            <pc:sldMk cId="1746639486" sldId="279"/>
            <ac:spMk id="35" creationId="{79DC63CE-0692-07F4-99ED-C925F27CB063}"/>
          </ac:spMkLst>
        </pc:spChg>
        <pc:spChg chg="mod">
          <ac:chgData name="Amit Manocha (Student)" userId="b3b2675b-fec2-4d9d-8d1a-dd35e6d72233" providerId="ADAL" clId="{734A4E1D-419D-4FD3-92E2-33B8E2814DFD}" dt="2023-04-26T22:43:42.939" v="159" actId="20577"/>
          <ac:spMkLst>
            <pc:docMk/>
            <pc:sldMk cId="1746639486" sldId="279"/>
            <ac:spMk id="36" creationId="{434D19F8-ED25-826C-995A-7EF3C5FDC5BC}"/>
          </ac:spMkLst>
        </pc:spChg>
        <pc:spChg chg="mod">
          <ac:chgData name="Amit Manocha (Student)" userId="b3b2675b-fec2-4d9d-8d1a-dd35e6d72233" providerId="ADAL" clId="{734A4E1D-419D-4FD3-92E2-33B8E2814DFD}" dt="2023-04-26T22:38:54.568" v="151" actId="313"/>
          <ac:spMkLst>
            <pc:docMk/>
            <pc:sldMk cId="1746639486" sldId="279"/>
            <ac:spMk id="39" creationId="{0CAB4B2D-D016-AF78-C5F8-812BE000E3CE}"/>
          </ac:spMkLst>
        </pc:spChg>
        <pc:spChg chg="mod">
          <ac:chgData name="Amit Manocha (Student)" userId="b3b2675b-fec2-4d9d-8d1a-dd35e6d72233" providerId="ADAL" clId="{734A4E1D-419D-4FD3-92E2-33B8E2814DFD}" dt="2023-04-26T22:43:28.765" v="155" actId="20577"/>
          <ac:spMkLst>
            <pc:docMk/>
            <pc:sldMk cId="1746639486" sldId="279"/>
            <ac:spMk id="40" creationId="{2D2E0B08-6A2B-9E26-8619-F102A8362628}"/>
          </ac:spMkLst>
        </pc:spChg>
      </pc:sldChg>
      <pc:sldChg chg="modSp modNotesTx">
        <pc:chgData name="Amit Manocha (Student)" userId="b3b2675b-fec2-4d9d-8d1a-dd35e6d72233" providerId="ADAL" clId="{734A4E1D-419D-4FD3-92E2-33B8E2814DFD}" dt="2023-04-27T00:34:46.290" v="2306" actId="20577"/>
        <pc:sldMkLst>
          <pc:docMk/>
          <pc:sldMk cId="777325267" sldId="280"/>
        </pc:sldMkLst>
        <pc:graphicFrameChg chg="mod">
          <ac:chgData name="Amit Manocha (Student)" userId="b3b2675b-fec2-4d9d-8d1a-dd35e6d72233" providerId="ADAL" clId="{734A4E1D-419D-4FD3-92E2-33B8E2814DFD}" dt="2023-04-27T00:09:22.025" v="1206" actId="20577"/>
          <ac:graphicFrameMkLst>
            <pc:docMk/>
            <pc:sldMk cId="777325267" sldId="280"/>
            <ac:graphicFrameMk id="2" creationId="{7862BAC3-814A-5CF9-454B-96DF4C487D28}"/>
          </ac:graphicFrameMkLst>
        </pc:graphicFrameChg>
      </pc:sldChg>
      <pc:sldChg chg="modSp mod modNotesTx">
        <pc:chgData name="Amit Manocha (Student)" userId="b3b2675b-fec2-4d9d-8d1a-dd35e6d72233" providerId="ADAL" clId="{734A4E1D-419D-4FD3-92E2-33B8E2814DFD}" dt="2023-04-27T00:35:28.653" v="2325" actId="20577"/>
        <pc:sldMkLst>
          <pc:docMk/>
          <pc:sldMk cId="276002688" sldId="282"/>
        </pc:sldMkLst>
        <pc:graphicFrameChg chg="mod modGraphic">
          <ac:chgData name="Amit Manocha (Student)" userId="b3b2675b-fec2-4d9d-8d1a-dd35e6d72233" providerId="ADAL" clId="{734A4E1D-419D-4FD3-92E2-33B8E2814DFD}" dt="2023-04-27T00:19:50.822" v="2211" actId="1076"/>
          <ac:graphicFrameMkLst>
            <pc:docMk/>
            <pc:sldMk cId="276002688" sldId="282"/>
            <ac:graphicFrameMk id="2" creationId="{1C7FAEC4-5B6B-E882-E75C-B02C2A7A7E28}"/>
          </ac:graphicFrameMkLst>
        </pc:graphicFrameChg>
        <pc:picChg chg="mod">
          <ac:chgData name="Amit Manocha (Student)" userId="b3b2675b-fec2-4d9d-8d1a-dd35e6d72233" providerId="ADAL" clId="{734A4E1D-419D-4FD3-92E2-33B8E2814DFD}" dt="2023-04-26T23:49:21.249" v="179" actId="1076"/>
          <ac:picMkLst>
            <pc:docMk/>
            <pc:sldMk cId="276002688" sldId="282"/>
            <ac:picMk id="4" creationId="{CD0FE4D0-FD97-54B9-554F-AEE6638EA336}"/>
          </ac:picMkLst>
        </pc:picChg>
        <pc:picChg chg="mod">
          <ac:chgData name="Amit Manocha (Student)" userId="b3b2675b-fec2-4d9d-8d1a-dd35e6d72233" providerId="ADAL" clId="{734A4E1D-419D-4FD3-92E2-33B8E2814DFD}" dt="2023-04-27T00:19:55.022" v="2212" actId="1076"/>
          <ac:picMkLst>
            <pc:docMk/>
            <pc:sldMk cId="276002688" sldId="282"/>
            <ac:picMk id="6" creationId="{F850B5A4-679A-6A11-275E-DA4BA4C3B596}"/>
          </ac:picMkLst>
        </pc:picChg>
        <pc:picChg chg="mod">
          <ac:chgData name="Amit Manocha (Student)" userId="b3b2675b-fec2-4d9d-8d1a-dd35e6d72233" providerId="ADAL" clId="{734A4E1D-419D-4FD3-92E2-33B8E2814DFD}" dt="2023-04-27T00:19:55.022" v="2212" actId="1076"/>
          <ac:picMkLst>
            <pc:docMk/>
            <pc:sldMk cId="276002688" sldId="282"/>
            <ac:picMk id="8" creationId="{D600F621-71AD-C61F-27F1-D27EEFFEB7D3}"/>
          </ac:picMkLst>
        </pc:picChg>
        <pc:picChg chg="mod">
          <ac:chgData name="Amit Manocha (Student)" userId="b3b2675b-fec2-4d9d-8d1a-dd35e6d72233" providerId="ADAL" clId="{734A4E1D-419D-4FD3-92E2-33B8E2814DFD}" dt="2023-04-27T00:19:55.022" v="2212" actId="1076"/>
          <ac:picMkLst>
            <pc:docMk/>
            <pc:sldMk cId="276002688" sldId="282"/>
            <ac:picMk id="10" creationId="{5BE931EA-2162-FC26-2D96-92D4583F375A}"/>
          </ac:picMkLst>
        </pc:picChg>
      </pc:sldChg>
      <pc:sldChg chg="addSp delSp modSp add mod modNotesTx">
        <pc:chgData name="Amit Manocha (Student)" userId="b3b2675b-fec2-4d9d-8d1a-dd35e6d72233" providerId="ADAL" clId="{734A4E1D-419D-4FD3-92E2-33B8E2814DFD}" dt="2023-04-27T00:36:17.195" v="2326" actId="20577"/>
        <pc:sldMkLst>
          <pc:docMk/>
          <pc:sldMk cId="332145829" sldId="309"/>
        </pc:sldMkLst>
        <pc:spChg chg="add mod">
          <ac:chgData name="Amit Manocha (Student)" userId="b3b2675b-fec2-4d9d-8d1a-dd35e6d72233" providerId="ADAL" clId="{734A4E1D-419D-4FD3-92E2-33B8E2814DFD}" dt="2023-04-27T00:14:03.134" v="1758" actId="20577"/>
          <ac:spMkLst>
            <pc:docMk/>
            <pc:sldMk cId="332145829" sldId="309"/>
            <ac:spMk id="3" creationId="{832E5D4F-1215-53A3-63D4-B06061FF1126}"/>
          </ac:spMkLst>
        </pc:spChg>
        <pc:spChg chg="add mod">
          <ac:chgData name="Amit Manocha (Student)" userId="b3b2675b-fec2-4d9d-8d1a-dd35e6d72233" providerId="ADAL" clId="{734A4E1D-419D-4FD3-92E2-33B8E2814DFD}" dt="2023-04-27T00:14:38.441" v="1799" actId="20577"/>
          <ac:spMkLst>
            <pc:docMk/>
            <pc:sldMk cId="332145829" sldId="309"/>
            <ac:spMk id="7" creationId="{22099FC2-80EE-6458-A36E-54EF7F960D47}"/>
          </ac:spMkLst>
        </pc:spChg>
        <pc:spChg chg="mod">
          <ac:chgData name="Amit Manocha (Student)" userId="b3b2675b-fec2-4d9d-8d1a-dd35e6d72233" providerId="ADAL" clId="{734A4E1D-419D-4FD3-92E2-33B8E2814DFD}" dt="2023-04-26T23:54:04.478" v="208" actId="20577"/>
          <ac:spMkLst>
            <pc:docMk/>
            <pc:sldMk cId="332145829" sldId="309"/>
            <ac:spMk id="13" creationId="{1AA187B1-8599-C432-0E67-23D88368C954}"/>
          </ac:spMkLst>
        </pc:spChg>
        <pc:graphicFrameChg chg="del">
          <ac:chgData name="Amit Manocha (Student)" userId="b3b2675b-fec2-4d9d-8d1a-dd35e6d72233" providerId="ADAL" clId="{734A4E1D-419D-4FD3-92E2-33B8E2814DFD}" dt="2023-04-26T23:54:07.893" v="209" actId="478"/>
          <ac:graphicFrameMkLst>
            <pc:docMk/>
            <pc:sldMk cId="332145829" sldId="309"/>
            <ac:graphicFrameMk id="2" creationId="{1C7FAEC4-5B6B-E882-E75C-B02C2A7A7E28}"/>
          </ac:graphicFrameMkLst>
        </pc:graphicFrameChg>
        <pc:picChg chg="mod">
          <ac:chgData name="Amit Manocha (Student)" userId="b3b2675b-fec2-4d9d-8d1a-dd35e6d72233" providerId="ADAL" clId="{734A4E1D-419D-4FD3-92E2-33B8E2814DFD}" dt="2023-04-26T23:54:10.053" v="211" actId="1076"/>
          <ac:picMkLst>
            <pc:docMk/>
            <pc:sldMk cId="332145829" sldId="309"/>
            <ac:picMk id="4" creationId="{CD0FE4D0-FD97-54B9-554F-AEE6638EA336}"/>
          </ac:picMkLst>
        </pc:picChg>
        <pc:picChg chg="del">
          <ac:chgData name="Amit Manocha (Student)" userId="b3b2675b-fec2-4d9d-8d1a-dd35e6d72233" providerId="ADAL" clId="{734A4E1D-419D-4FD3-92E2-33B8E2814DFD}" dt="2023-04-26T23:54:12.433" v="212" actId="478"/>
          <ac:picMkLst>
            <pc:docMk/>
            <pc:sldMk cId="332145829" sldId="309"/>
            <ac:picMk id="6" creationId="{F850B5A4-679A-6A11-275E-DA4BA4C3B596}"/>
          </ac:picMkLst>
        </pc:picChg>
        <pc:picChg chg="del">
          <ac:chgData name="Amit Manocha (Student)" userId="b3b2675b-fec2-4d9d-8d1a-dd35e6d72233" providerId="ADAL" clId="{734A4E1D-419D-4FD3-92E2-33B8E2814DFD}" dt="2023-04-26T23:54:12.433" v="212" actId="478"/>
          <ac:picMkLst>
            <pc:docMk/>
            <pc:sldMk cId="332145829" sldId="309"/>
            <ac:picMk id="8" creationId="{D600F621-71AD-C61F-27F1-D27EEFFEB7D3}"/>
          </ac:picMkLst>
        </pc:picChg>
        <pc:picChg chg="del">
          <ac:chgData name="Amit Manocha (Student)" userId="b3b2675b-fec2-4d9d-8d1a-dd35e6d72233" providerId="ADAL" clId="{734A4E1D-419D-4FD3-92E2-33B8E2814DFD}" dt="2023-04-26T23:54:12.433" v="212" actId="478"/>
          <ac:picMkLst>
            <pc:docMk/>
            <pc:sldMk cId="332145829" sldId="309"/>
            <ac:picMk id="10" creationId="{5BE931EA-2162-FC26-2D96-92D4583F375A}"/>
          </ac:picMkLst>
        </pc:picChg>
      </pc:sldChg>
    </pc:docChg>
  </pc:docChgLst>
  <pc:docChgLst>
    <pc:chgData name="Helen Kim (Student)" userId="cf5fb0c0-bc27-414f-a614-b1371b1280fb" providerId="ADAL" clId="{2444EC6B-ACD2-4C10-9044-A006D68F72C7}"/>
    <pc:docChg chg="undo custSel modSld">
      <pc:chgData name="Helen Kim (Student)" userId="cf5fb0c0-bc27-414f-a614-b1371b1280fb" providerId="ADAL" clId="{2444EC6B-ACD2-4C10-9044-A006D68F72C7}" dt="2023-04-26T23:40:30.110" v="1364" actId="20577"/>
      <pc:docMkLst>
        <pc:docMk/>
      </pc:docMkLst>
      <pc:sldChg chg="addSp delSp modSp mod">
        <pc:chgData name="Helen Kim (Student)" userId="cf5fb0c0-bc27-414f-a614-b1371b1280fb" providerId="ADAL" clId="{2444EC6B-ACD2-4C10-9044-A006D68F72C7}" dt="2023-04-26T17:22:05.970" v="422"/>
        <pc:sldMkLst>
          <pc:docMk/>
          <pc:sldMk cId="2622067849" sldId="256"/>
        </pc:sldMkLst>
        <pc:spChg chg="mod">
          <ac:chgData name="Helen Kim (Student)" userId="cf5fb0c0-bc27-414f-a614-b1371b1280fb" providerId="ADAL" clId="{2444EC6B-ACD2-4C10-9044-A006D68F72C7}" dt="2023-04-26T17:22:05.970" v="422"/>
          <ac:spMkLst>
            <pc:docMk/>
            <pc:sldMk cId="2622067849" sldId="256"/>
            <ac:spMk id="2" creationId="{DA6D9AAE-4A38-1C77-F823-1717F2A1A9CD}"/>
          </ac:spMkLst>
        </pc:spChg>
        <pc:picChg chg="del mod">
          <ac:chgData name="Helen Kim (Student)" userId="cf5fb0c0-bc27-414f-a614-b1371b1280fb" providerId="ADAL" clId="{2444EC6B-ACD2-4C10-9044-A006D68F72C7}" dt="2023-04-26T17:11:52.156" v="18" actId="478"/>
          <ac:picMkLst>
            <pc:docMk/>
            <pc:sldMk cId="2622067849" sldId="256"/>
            <ac:picMk id="5" creationId="{5B0310B4-AECF-411D-B05C-D0AE51CE4FE7}"/>
          </ac:picMkLst>
        </pc:picChg>
        <pc:picChg chg="add del mod">
          <ac:chgData name="Helen Kim (Student)" userId="cf5fb0c0-bc27-414f-a614-b1371b1280fb" providerId="ADAL" clId="{2444EC6B-ACD2-4C10-9044-A006D68F72C7}" dt="2023-04-26T17:11:36.008" v="12" actId="478"/>
          <ac:picMkLst>
            <pc:docMk/>
            <pc:sldMk cId="2622067849" sldId="256"/>
            <ac:picMk id="6" creationId="{572490C5-6B7F-2A96-E798-386D4B9747C1}"/>
          </ac:picMkLst>
        </pc:picChg>
        <pc:picChg chg="add del mod">
          <ac:chgData name="Helen Kim (Student)" userId="cf5fb0c0-bc27-414f-a614-b1371b1280fb" providerId="ADAL" clId="{2444EC6B-ACD2-4C10-9044-A006D68F72C7}" dt="2023-04-26T17:10:58.648" v="2" actId="478"/>
          <ac:picMkLst>
            <pc:docMk/>
            <pc:sldMk cId="2622067849" sldId="256"/>
            <ac:picMk id="1026" creationId="{EBA9272B-9107-D182-3489-93569F475C6F}"/>
          </ac:picMkLst>
        </pc:picChg>
        <pc:picChg chg="add del mod">
          <ac:chgData name="Helen Kim (Student)" userId="cf5fb0c0-bc27-414f-a614-b1371b1280fb" providerId="ADAL" clId="{2444EC6B-ACD2-4C10-9044-A006D68F72C7}" dt="2023-04-26T17:11:38.146" v="13" actId="478"/>
          <ac:picMkLst>
            <pc:docMk/>
            <pc:sldMk cId="2622067849" sldId="256"/>
            <ac:picMk id="1028" creationId="{0FA6CC97-7437-AB8A-A9AA-7E8B6670006A}"/>
          </ac:picMkLst>
        </pc:picChg>
        <pc:picChg chg="add mod">
          <ac:chgData name="Helen Kim (Student)" userId="cf5fb0c0-bc27-414f-a614-b1371b1280fb" providerId="ADAL" clId="{2444EC6B-ACD2-4C10-9044-A006D68F72C7}" dt="2023-04-26T17:12:22.096" v="25" actId="1076"/>
          <ac:picMkLst>
            <pc:docMk/>
            <pc:sldMk cId="2622067849" sldId="256"/>
            <ac:picMk id="1030" creationId="{32EC79DD-B074-4BCD-1F2D-D3C1DAF5C961}"/>
          </ac:picMkLst>
        </pc:picChg>
      </pc:sldChg>
      <pc:sldChg chg="modSp">
        <pc:chgData name="Helen Kim (Student)" userId="cf5fb0c0-bc27-414f-a614-b1371b1280fb" providerId="ADAL" clId="{2444EC6B-ACD2-4C10-9044-A006D68F72C7}" dt="2023-04-26T17:23:20.366" v="434" actId="403"/>
        <pc:sldMkLst>
          <pc:docMk/>
          <pc:sldMk cId="4277340251" sldId="260"/>
        </pc:sldMkLst>
        <pc:graphicFrameChg chg="mod">
          <ac:chgData name="Helen Kim (Student)" userId="cf5fb0c0-bc27-414f-a614-b1371b1280fb" providerId="ADAL" clId="{2444EC6B-ACD2-4C10-9044-A006D68F72C7}" dt="2023-04-26T17:23:20.366" v="434" actId="403"/>
          <ac:graphicFrameMkLst>
            <pc:docMk/>
            <pc:sldMk cId="4277340251" sldId="260"/>
            <ac:graphicFrameMk id="14" creationId="{C8763B7C-B643-91B8-F337-AE3A80A4B8E5}"/>
          </ac:graphicFrameMkLst>
        </pc:graphicFrameChg>
        <pc:picChg chg="mod">
          <ac:chgData name="Helen Kim (Student)" userId="cf5fb0c0-bc27-414f-a614-b1371b1280fb" providerId="ADAL" clId="{2444EC6B-ACD2-4C10-9044-A006D68F72C7}" dt="2023-04-26T17:22:47.642" v="425"/>
          <ac:picMkLst>
            <pc:docMk/>
            <pc:sldMk cId="4277340251" sldId="260"/>
            <ac:picMk id="14346" creationId="{C6B7C74D-75E9-0DEF-B4E6-D8DB834901D1}"/>
          </ac:picMkLst>
        </pc:picChg>
      </pc:sldChg>
      <pc:sldChg chg="modSp mod">
        <pc:chgData name="Helen Kim (Student)" userId="cf5fb0c0-bc27-414f-a614-b1371b1280fb" providerId="ADAL" clId="{2444EC6B-ACD2-4C10-9044-A006D68F72C7}" dt="2023-04-26T23:25:03.127" v="1000" actId="20577"/>
        <pc:sldMkLst>
          <pc:docMk/>
          <pc:sldMk cId="1278035908" sldId="262"/>
        </pc:sldMkLst>
        <pc:spChg chg="mod">
          <ac:chgData name="Helen Kim (Student)" userId="cf5fb0c0-bc27-414f-a614-b1371b1280fb" providerId="ADAL" clId="{2444EC6B-ACD2-4C10-9044-A006D68F72C7}" dt="2023-04-26T23:25:03.127" v="1000" actId="20577"/>
          <ac:spMkLst>
            <pc:docMk/>
            <pc:sldMk cId="1278035908" sldId="262"/>
            <ac:spMk id="2" creationId="{833A2D31-BB6B-85CA-D137-A7C8544597F8}"/>
          </ac:spMkLst>
        </pc:spChg>
      </pc:sldChg>
      <pc:sldChg chg="addSp delSp modSp mod">
        <pc:chgData name="Helen Kim (Student)" userId="cf5fb0c0-bc27-414f-a614-b1371b1280fb" providerId="ADAL" clId="{2444EC6B-ACD2-4C10-9044-A006D68F72C7}" dt="2023-04-26T23:38:25.468" v="1266" actId="20577"/>
        <pc:sldMkLst>
          <pc:docMk/>
          <pc:sldMk cId="1746639486" sldId="279"/>
        </pc:sldMkLst>
        <pc:spChg chg="add mod ord">
          <ac:chgData name="Helen Kim (Student)" userId="cf5fb0c0-bc27-414f-a614-b1371b1280fb" providerId="ADAL" clId="{2444EC6B-ACD2-4C10-9044-A006D68F72C7}" dt="2023-04-26T17:20:46.417" v="396" actId="207"/>
          <ac:spMkLst>
            <pc:docMk/>
            <pc:sldMk cId="1746639486" sldId="279"/>
            <ac:spMk id="2" creationId="{E21BB309-4B03-F3C5-211C-DFC6BF9933CB}"/>
          </ac:spMkLst>
        </pc:spChg>
        <pc:spChg chg="add mod ord">
          <ac:chgData name="Helen Kim (Student)" userId="cf5fb0c0-bc27-414f-a614-b1371b1280fb" providerId="ADAL" clId="{2444EC6B-ACD2-4C10-9044-A006D68F72C7}" dt="2023-04-26T17:21:02.619" v="398" actId="208"/>
          <ac:spMkLst>
            <pc:docMk/>
            <pc:sldMk cId="1746639486" sldId="279"/>
            <ac:spMk id="3" creationId="{4F4E1AA4-2420-FCE0-77BE-FCB054DB3A73}"/>
          </ac:spMkLst>
        </pc:spChg>
        <pc:spChg chg="mod">
          <ac:chgData name="Helen Kim (Student)" userId="cf5fb0c0-bc27-414f-a614-b1371b1280fb" providerId="ADAL" clId="{2444EC6B-ACD2-4C10-9044-A006D68F72C7}" dt="2023-04-26T17:20:19.751" v="395" actId="115"/>
          <ac:spMkLst>
            <pc:docMk/>
            <pc:sldMk cId="1746639486" sldId="279"/>
            <ac:spMk id="6" creationId="{974C567B-4324-29E0-D6D0-ADC4B129EFF5}"/>
          </ac:spMkLst>
        </pc:spChg>
        <pc:spChg chg="add mod ord">
          <ac:chgData name="Helen Kim (Student)" userId="cf5fb0c0-bc27-414f-a614-b1371b1280fb" providerId="ADAL" clId="{2444EC6B-ACD2-4C10-9044-A006D68F72C7}" dt="2023-04-26T17:20:46.417" v="396" actId="207"/>
          <ac:spMkLst>
            <pc:docMk/>
            <pc:sldMk cId="1746639486" sldId="279"/>
            <ac:spMk id="7" creationId="{B2681B25-6EB5-DE55-B1F3-4DE479191560}"/>
          </ac:spMkLst>
        </pc:spChg>
        <pc:spChg chg="mod">
          <ac:chgData name="Helen Kim (Student)" userId="cf5fb0c0-bc27-414f-a614-b1371b1280fb" providerId="ADAL" clId="{2444EC6B-ACD2-4C10-9044-A006D68F72C7}" dt="2023-04-26T23:37:20.819" v="1222" actId="20577"/>
          <ac:spMkLst>
            <pc:docMk/>
            <pc:sldMk cId="1746639486" sldId="279"/>
            <ac:spMk id="9" creationId="{464AC5DC-0431-BEE4-C0D9-CB9F8E04DDE2}"/>
          </ac:spMkLst>
        </pc:spChg>
        <pc:spChg chg="add mod">
          <ac:chgData name="Helen Kim (Student)" userId="cf5fb0c0-bc27-414f-a614-b1371b1280fb" providerId="ADAL" clId="{2444EC6B-ACD2-4C10-9044-A006D68F72C7}" dt="2023-04-26T17:14:05.208" v="59" actId="571"/>
          <ac:spMkLst>
            <pc:docMk/>
            <pc:sldMk cId="1746639486" sldId="279"/>
            <ac:spMk id="9" creationId="{DC9B2065-6C39-4B3C-D4A6-B7079C176D5C}"/>
          </ac:spMkLst>
        </pc:spChg>
        <pc:spChg chg="add mod">
          <ac:chgData name="Helen Kim (Student)" userId="cf5fb0c0-bc27-414f-a614-b1371b1280fb" providerId="ADAL" clId="{2444EC6B-ACD2-4C10-9044-A006D68F72C7}" dt="2023-04-26T17:14:05.208" v="59" actId="571"/>
          <ac:spMkLst>
            <pc:docMk/>
            <pc:sldMk cId="1746639486" sldId="279"/>
            <ac:spMk id="12" creationId="{724DD7F0-6300-91EC-FF94-7422D3DC1162}"/>
          </ac:spMkLst>
        </pc:spChg>
        <pc:spChg chg="del mod">
          <ac:chgData name="Helen Kim (Student)" userId="cf5fb0c0-bc27-414f-a614-b1371b1280fb" providerId="ADAL" clId="{2444EC6B-ACD2-4C10-9044-A006D68F72C7}" dt="2023-04-26T17:16:51.056" v="153" actId="478"/>
          <ac:spMkLst>
            <pc:docMk/>
            <pc:sldMk cId="1746639486" sldId="279"/>
            <ac:spMk id="13" creationId="{2C88D65D-F765-9066-C33F-E2B331DDBACB}"/>
          </ac:spMkLst>
        </pc:spChg>
        <pc:spChg chg="add mod">
          <ac:chgData name="Helen Kim (Student)" userId="cf5fb0c0-bc27-414f-a614-b1371b1280fb" providerId="ADAL" clId="{2444EC6B-ACD2-4C10-9044-A006D68F72C7}" dt="2023-04-26T17:14:05.208" v="59" actId="571"/>
          <ac:spMkLst>
            <pc:docMk/>
            <pc:sldMk cId="1746639486" sldId="279"/>
            <ac:spMk id="14" creationId="{7584BFED-F789-F10F-5B09-F021014856B8}"/>
          </ac:spMkLst>
        </pc:spChg>
        <pc:spChg chg="del mod">
          <ac:chgData name="Helen Kim (Student)" userId="cf5fb0c0-bc27-414f-a614-b1371b1280fb" providerId="ADAL" clId="{2444EC6B-ACD2-4C10-9044-A006D68F72C7}" dt="2023-04-26T17:16:54.244" v="155" actId="478"/>
          <ac:spMkLst>
            <pc:docMk/>
            <pc:sldMk cId="1746639486" sldId="279"/>
            <ac:spMk id="15" creationId="{7D6DCE4B-9EB8-07AD-5C01-532B1E339FCE}"/>
          </ac:spMkLst>
        </pc:spChg>
        <pc:spChg chg="del">
          <ac:chgData name="Helen Kim (Student)" userId="cf5fb0c0-bc27-414f-a614-b1371b1280fb" providerId="ADAL" clId="{2444EC6B-ACD2-4C10-9044-A006D68F72C7}" dt="2023-04-26T17:13:06.066" v="51" actId="478"/>
          <ac:spMkLst>
            <pc:docMk/>
            <pc:sldMk cId="1746639486" sldId="279"/>
            <ac:spMk id="16" creationId="{460D849E-6090-9342-F486-970D078E47E9}"/>
          </ac:spMkLst>
        </pc:spChg>
        <pc:spChg chg="del mod">
          <ac:chgData name="Helen Kim (Student)" userId="cf5fb0c0-bc27-414f-a614-b1371b1280fb" providerId="ADAL" clId="{2444EC6B-ACD2-4C10-9044-A006D68F72C7}" dt="2023-04-26T17:18:16.033" v="281" actId="478"/>
          <ac:spMkLst>
            <pc:docMk/>
            <pc:sldMk cId="1746639486" sldId="279"/>
            <ac:spMk id="17" creationId="{BAF2869B-895C-45D3-B0FA-4EC5561F3319}"/>
          </ac:spMkLst>
        </pc:spChg>
        <pc:spChg chg="del">
          <ac:chgData name="Helen Kim (Student)" userId="cf5fb0c0-bc27-414f-a614-b1371b1280fb" providerId="ADAL" clId="{2444EC6B-ACD2-4C10-9044-A006D68F72C7}" dt="2023-04-26T17:13:06.066" v="51" actId="478"/>
          <ac:spMkLst>
            <pc:docMk/>
            <pc:sldMk cId="1746639486" sldId="279"/>
            <ac:spMk id="19" creationId="{2DCA8D93-8E04-D797-86F1-C13CF825B59D}"/>
          </ac:spMkLst>
        </pc:spChg>
        <pc:spChg chg="del mod">
          <ac:chgData name="Helen Kim (Student)" userId="cf5fb0c0-bc27-414f-a614-b1371b1280fb" providerId="ADAL" clId="{2444EC6B-ACD2-4C10-9044-A006D68F72C7}" dt="2023-04-26T17:17:57.018" v="248" actId="478"/>
          <ac:spMkLst>
            <pc:docMk/>
            <pc:sldMk cId="1746639486" sldId="279"/>
            <ac:spMk id="20" creationId="{71A50084-05FF-A700-DB42-AAFD9D70EBB0}"/>
          </ac:spMkLst>
        </pc:spChg>
        <pc:spChg chg="del">
          <ac:chgData name="Helen Kim (Student)" userId="cf5fb0c0-bc27-414f-a614-b1371b1280fb" providerId="ADAL" clId="{2444EC6B-ACD2-4C10-9044-A006D68F72C7}" dt="2023-04-26T17:13:06.066" v="51" actId="478"/>
          <ac:spMkLst>
            <pc:docMk/>
            <pc:sldMk cId="1746639486" sldId="279"/>
            <ac:spMk id="21" creationId="{1849157A-4E40-EA1C-7F94-9FFA12FBA81B}"/>
          </ac:spMkLst>
        </pc:spChg>
        <pc:spChg chg="del mod">
          <ac:chgData name="Helen Kim (Student)" userId="cf5fb0c0-bc27-414f-a614-b1371b1280fb" providerId="ADAL" clId="{2444EC6B-ACD2-4C10-9044-A006D68F72C7}" dt="2023-04-26T17:18:45.687" v="383" actId="478"/>
          <ac:spMkLst>
            <pc:docMk/>
            <pc:sldMk cId="1746639486" sldId="279"/>
            <ac:spMk id="22" creationId="{3A3BCACF-5546-0365-BEB8-D87DA0035028}"/>
          </ac:spMkLst>
        </pc:spChg>
        <pc:spChg chg="del">
          <ac:chgData name="Helen Kim (Student)" userId="cf5fb0c0-bc27-414f-a614-b1371b1280fb" providerId="ADAL" clId="{2444EC6B-ACD2-4C10-9044-A006D68F72C7}" dt="2023-04-26T17:12:56.966" v="47" actId="478"/>
          <ac:spMkLst>
            <pc:docMk/>
            <pc:sldMk cId="1746639486" sldId="279"/>
            <ac:spMk id="24" creationId="{E15C0C75-91DC-0467-D5EE-DD4F16AB0588}"/>
          </ac:spMkLst>
        </pc:spChg>
        <pc:spChg chg="del">
          <ac:chgData name="Helen Kim (Student)" userId="cf5fb0c0-bc27-414f-a614-b1371b1280fb" providerId="ADAL" clId="{2444EC6B-ACD2-4C10-9044-A006D68F72C7}" dt="2023-04-26T17:12:56.966" v="47" actId="478"/>
          <ac:spMkLst>
            <pc:docMk/>
            <pc:sldMk cId="1746639486" sldId="279"/>
            <ac:spMk id="25" creationId="{9151D456-D25A-BFCE-B08F-763807F3185F}"/>
          </ac:spMkLst>
        </pc:spChg>
        <pc:spChg chg="del">
          <ac:chgData name="Helen Kim (Student)" userId="cf5fb0c0-bc27-414f-a614-b1371b1280fb" providerId="ADAL" clId="{2444EC6B-ACD2-4C10-9044-A006D68F72C7}" dt="2023-04-26T17:12:56.966" v="47" actId="478"/>
          <ac:spMkLst>
            <pc:docMk/>
            <pc:sldMk cId="1746639486" sldId="279"/>
            <ac:spMk id="26" creationId="{F4D897D5-78A8-45BF-FEBF-A42DD8B85340}"/>
          </ac:spMkLst>
        </pc:spChg>
        <pc:spChg chg="add mod ord">
          <ac:chgData name="Helen Kim (Student)" userId="cf5fb0c0-bc27-414f-a614-b1371b1280fb" providerId="ADAL" clId="{2444EC6B-ACD2-4C10-9044-A006D68F72C7}" dt="2023-04-26T17:21:13.825" v="420" actId="1035"/>
          <ac:spMkLst>
            <pc:docMk/>
            <pc:sldMk cId="1746639486" sldId="279"/>
            <ac:spMk id="27" creationId="{D900704D-94FD-7409-6804-5B3771D6C5D6}"/>
          </ac:spMkLst>
        </pc:spChg>
        <pc:spChg chg="add mod ord">
          <ac:chgData name="Helen Kim (Student)" userId="cf5fb0c0-bc27-414f-a614-b1371b1280fb" providerId="ADAL" clId="{2444EC6B-ACD2-4C10-9044-A006D68F72C7}" dt="2023-04-26T17:21:13.825" v="420" actId="1035"/>
          <ac:spMkLst>
            <pc:docMk/>
            <pc:sldMk cId="1746639486" sldId="279"/>
            <ac:spMk id="28" creationId="{24298EED-6D9C-1B6F-EB64-2D489DBEED05}"/>
          </ac:spMkLst>
        </pc:spChg>
        <pc:spChg chg="add mod ord">
          <ac:chgData name="Helen Kim (Student)" userId="cf5fb0c0-bc27-414f-a614-b1371b1280fb" providerId="ADAL" clId="{2444EC6B-ACD2-4C10-9044-A006D68F72C7}" dt="2023-04-26T17:21:13.825" v="420" actId="1035"/>
          <ac:spMkLst>
            <pc:docMk/>
            <pc:sldMk cId="1746639486" sldId="279"/>
            <ac:spMk id="29" creationId="{05B68FBC-1F8F-3003-88AA-0EF193F28A42}"/>
          </ac:spMkLst>
        </pc:spChg>
        <pc:spChg chg="add mod">
          <ac:chgData name="Helen Kim (Student)" userId="cf5fb0c0-bc27-414f-a614-b1371b1280fb" providerId="ADAL" clId="{2444EC6B-ACD2-4C10-9044-A006D68F72C7}" dt="2023-04-26T17:20:55.786" v="397" actId="207"/>
          <ac:spMkLst>
            <pc:docMk/>
            <pc:sldMk cId="1746639486" sldId="279"/>
            <ac:spMk id="30" creationId="{62656549-ECCB-CE04-332D-D495D78C711B}"/>
          </ac:spMkLst>
        </pc:spChg>
        <pc:spChg chg="add mod">
          <ac:chgData name="Helen Kim (Student)" userId="cf5fb0c0-bc27-414f-a614-b1371b1280fb" providerId="ADAL" clId="{2444EC6B-ACD2-4C10-9044-A006D68F72C7}" dt="2023-04-26T17:16:47.972" v="152" actId="20577"/>
          <ac:spMkLst>
            <pc:docMk/>
            <pc:sldMk cId="1746639486" sldId="279"/>
            <ac:spMk id="31" creationId="{176A034C-9132-F203-218D-C0A4CF7DF5D5}"/>
          </ac:spMkLst>
        </pc:spChg>
        <pc:spChg chg="add mod">
          <ac:chgData name="Helen Kim (Student)" userId="cf5fb0c0-bc27-414f-a614-b1371b1280fb" providerId="ADAL" clId="{2444EC6B-ACD2-4C10-9044-A006D68F72C7}" dt="2023-04-26T17:17:08.852" v="180" actId="404"/>
          <ac:spMkLst>
            <pc:docMk/>
            <pc:sldMk cId="1746639486" sldId="279"/>
            <ac:spMk id="32" creationId="{9DF3B77A-6D45-3F1C-6FB1-49BB1CDBAD5C}"/>
          </ac:spMkLst>
        </pc:spChg>
        <pc:spChg chg="add mod">
          <ac:chgData name="Helen Kim (Student)" userId="cf5fb0c0-bc27-414f-a614-b1371b1280fb" providerId="ADAL" clId="{2444EC6B-ACD2-4C10-9044-A006D68F72C7}" dt="2023-04-26T17:20:55.786" v="397" actId="207"/>
          <ac:spMkLst>
            <pc:docMk/>
            <pc:sldMk cId="1746639486" sldId="279"/>
            <ac:spMk id="33" creationId="{E731ADD6-5433-E54E-5E86-42B00242FEDB}"/>
          </ac:spMkLst>
        </pc:spChg>
        <pc:spChg chg="add mod">
          <ac:chgData name="Helen Kim (Student)" userId="cf5fb0c0-bc27-414f-a614-b1371b1280fb" providerId="ADAL" clId="{2444EC6B-ACD2-4C10-9044-A006D68F72C7}" dt="2023-04-26T23:36:58.611" v="1219" actId="2711"/>
          <ac:spMkLst>
            <pc:docMk/>
            <pc:sldMk cId="1746639486" sldId="279"/>
            <ac:spMk id="34" creationId="{D10E7145-5CCF-776F-F344-C4C7EF9FFB8E}"/>
          </ac:spMkLst>
        </pc:spChg>
        <pc:spChg chg="add mod">
          <ac:chgData name="Helen Kim (Student)" userId="cf5fb0c0-bc27-414f-a614-b1371b1280fb" providerId="ADAL" clId="{2444EC6B-ACD2-4C10-9044-A006D68F72C7}" dt="2023-04-26T23:37:07.701" v="1221" actId="20577"/>
          <ac:spMkLst>
            <pc:docMk/>
            <pc:sldMk cId="1746639486" sldId="279"/>
            <ac:spMk id="35" creationId="{79DC63CE-0692-07F4-99ED-C925F27CB063}"/>
          </ac:spMkLst>
        </pc:spChg>
        <pc:spChg chg="add mod">
          <ac:chgData name="Helen Kim (Student)" userId="cf5fb0c0-bc27-414f-a614-b1371b1280fb" providerId="ADAL" clId="{2444EC6B-ACD2-4C10-9044-A006D68F72C7}" dt="2023-04-26T23:38:25.468" v="1266" actId="20577"/>
          <ac:spMkLst>
            <pc:docMk/>
            <pc:sldMk cId="1746639486" sldId="279"/>
            <ac:spMk id="36" creationId="{434D19F8-ED25-826C-995A-7EF3C5FDC5BC}"/>
          </ac:spMkLst>
        </pc:spChg>
        <pc:spChg chg="add mod">
          <ac:chgData name="Helen Kim (Student)" userId="cf5fb0c0-bc27-414f-a614-b1371b1280fb" providerId="ADAL" clId="{2444EC6B-ACD2-4C10-9044-A006D68F72C7}" dt="2023-04-26T17:21:13.825" v="420" actId="1035"/>
          <ac:spMkLst>
            <pc:docMk/>
            <pc:sldMk cId="1746639486" sldId="279"/>
            <ac:spMk id="37" creationId="{692BAA5B-6E24-A1A1-AA38-28FCD0DECC0C}"/>
          </ac:spMkLst>
        </pc:spChg>
        <pc:spChg chg="add mod">
          <ac:chgData name="Helen Kim (Student)" userId="cf5fb0c0-bc27-414f-a614-b1371b1280fb" providerId="ADAL" clId="{2444EC6B-ACD2-4C10-9044-A006D68F72C7}" dt="2023-04-26T17:21:13.825" v="420" actId="1035"/>
          <ac:spMkLst>
            <pc:docMk/>
            <pc:sldMk cId="1746639486" sldId="279"/>
            <ac:spMk id="38" creationId="{24DA8E0B-84D6-92C4-5264-C8638A0D4F5A}"/>
          </ac:spMkLst>
        </pc:spChg>
        <pc:spChg chg="add mod">
          <ac:chgData name="Helen Kim (Student)" userId="cf5fb0c0-bc27-414f-a614-b1371b1280fb" providerId="ADAL" clId="{2444EC6B-ACD2-4C10-9044-A006D68F72C7}" dt="2023-04-26T23:37:04.714" v="1220" actId="20577"/>
          <ac:spMkLst>
            <pc:docMk/>
            <pc:sldMk cId="1746639486" sldId="279"/>
            <ac:spMk id="39" creationId="{0CAB4B2D-D016-AF78-C5F8-812BE000E3CE}"/>
          </ac:spMkLst>
        </pc:spChg>
        <pc:spChg chg="add mod">
          <ac:chgData name="Helen Kim (Student)" userId="cf5fb0c0-bc27-414f-a614-b1371b1280fb" providerId="ADAL" clId="{2444EC6B-ACD2-4C10-9044-A006D68F72C7}" dt="2023-04-26T23:37:42.783" v="1246" actId="20577"/>
          <ac:spMkLst>
            <pc:docMk/>
            <pc:sldMk cId="1746639486" sldId="279"/>
            <ac:spMk id="40" creationId="{2D2E0B08-6A2B-9E26-8619-F102A8362628}"/>
          </ac:spMkLst>
        </pc:spChg>
      </pc:sldChg>
      <pc:sldChg chg="addSp delSp modSp mod modNotesTx">
        <pc:chgData name="Helen Kim (Student)" userId="cf5fb0c0-bc27-414f-a614-b1371b1280fb" providerId="ADAL" clId="{2444EC6B-ACD2-4C10-9044-A006D68F72C7}" dt="2023-04-26T23:40:30.110" v="1364" actId="20577"/>
        <pc:sldMkLst>
          <pc:docMk/>
          <pc:sldMk cId="4289088555" sldId="285"/>
        </pc:sldMkLst>
        <pc:spChg chg="del mod">
          <ac:chgData name="Helen Kim (Student)" userId="cf5fb0c0-bc27-414f-a614-b1371b1280fb" providerId="ADAL" clId="{2444EC6B-ACD2-4C10-9044-A006D68F72C7}" dt="2023-04-26T17:24:20.112" v="448" actId="478"/>
          <ac:spMkLst>
            <pc:docMk/>
            <pc:sldMk cId="4289088555" sldId="285"/>
            <ac:spMk id="2" creationId="{D6033679-BD37-8B66-5F72-F62C88599CAD}"/>
          </ac:spMkLst>
        </pc:spChg>
        <pc:spChg chg="add mod">
          <ac:chgData name="Helen Kim (Student)" userId="cf5fb0c0-bc27-414f-a614-b1371b1280fb" providerId="ADAL" clId="{2444EC6B-ACD2-4C10-9044-A006D68F72C7}" dt="2023-04-26T23:39:32.415" v="1306" actId="20577"/>
          <ac:spMkLst>
            <pc:docMk/>
            <pc:sldMk cId="4289088555" sldId="285"/>
            <ac:spMk id="3" creationId="{51FBE23D-31A7-B32C-743E-AFCFF40169F7}"/>
          </ac:spMkLst>
        </pc:spChg>
        <pc:spChg chg="mod">
          <ac:chgData name="Helen Kim (Student)" userId="cf5fb0c0-bc27-414f-a614-b1371b1280fb" providerId="ADAL" clId="{2444EC6B-ACD2-4C10-9044-A006D68F72C7}" dt="2023-04-26T17:12:41.716" v="43" actId="20577"/>
          <ac:spMkLst>
            <pc:docMk/>
            <pc:sldMk cId="4289088555" sldId="285"/>
            <ac:spMk id="6" creationId="{89375C7D-93A2-677B-D2A0-7CB92A9B02FE}"/>
          </ac:spMkLst>
        </pc:spChg>
        <pc:spChg chg="add mod">
          <ac:chgData name="Helen Kim (Student)" userId="cf5fb0c0-bc27-414f-a614-b1371b1280fb" providerId="ADAL" clId="{2444EC6B-ACD2-4C10-9044-A006D68F72C7}" dt="2023-04-26T23:40:30.110" v="1364" actId="20577"/>
          <ac:spMkLst>
            <pc:docMk/>
            <pc:sldMk cId="4289088555" sldId="285"/>
            <ac:spMk id="7" creationId="{E18F7C12-AE71-5C00-671F-54EFCFC8C98A}"/>
          </ac:spMkLst>
        </pc:spChg>
        <pc:spChg chg="add del mod">
          <ac:chgData name="Helen Kim (Student)" userId="cf5fb0c0-bc27-414f-a614-b1371b1280fb" providerId="ADAL" clId="{2444EC6B-ACD2-4C10-9044-A006D68F72C7}" dt="2023-04-26T23:26:39.725" v="1182" actId="478"/>
          <ac:spMkLst>
            <pc:docMk/>
            <pc:sldMk cId="4289088555" sldId="285"/>
            <ac:spMk id="9" creationId="{1385045B-EF29-D3AB-DFE1-82EB8D807D79}"/>
          </ac:spMkLst>
        </pc:spChg>
        <pc:spChg chg="add del mod">
          <ac:chgData name="Helen Kim (Student)" userId="cf5fb0c0-bc27-414f-a614-b1371b1280fb" providerId="ADAL" clId="{2444EC6B-ACD2-4C10-9044-A006D68F72C7}" dt="2023-04-26T23:26:39.725" v="1182" actId="478"/>
          <ac:spMkLst>
            <pc:docMk/>
            <pc:sldMk cId="4289088555" sldId="285"/>
            <ac:spMk id="10" creationId="{5F3B025F-A42A-D2DA-FACC-333B20B97829}"/>
          </ac:spMkLst>
        </pc:spChg>
        <pc:spChg chg="add mod">
          <ac:chgData name="Helen Kim (Student)" userId="cf5fb0c0-bc27-414f-a614-b1371b1280fb" providerId="ADAL" clId="{2444EC6B-ACD2-4C10-9044-A006D68F72C7}" dt="2023-04-26T23:39:16.217" v="1295" actId="1076"/>
          <ac:spMkLst>
            <pc:docMk/>
            <pc:sldMk cId="4289088555" sldId="285"/>
            <ac:spMk id="13" creationId="{1CC192C1-319A-0AB3-A2DE-672AB298DCAC}"/>
          </ac:spMkLst>
        </pc:spChg>
        <pc:spChg chg="mod">
          <ac:chgData name="Helen Kim (Student)" userId="cf5fb0c0-bc27-414f-a614-b1371b1280fb" providerId="ADAL" clId="{2444EC6B-ACD2-4C10-9044-A006D68F72C7}" dt="2023-04-26T23:24:23.354" v="930" actId="20577"/>
          <ac:spMkLst>
            <pc:docMk/>
            <pc:sldMk cId="4289088555" sldId="285"/>
            <ac:spMk id="14" creationId="{47C8C2AB-8A6D-EFED-10D0-CB1025114634}"/>
          </ac:spMkLst>
        </pc:spChg>
        <pc:spChg chg="del">
          <ac:chgData name="Helen Kim (Student)" userId="cf5fb0c0-bc27-414f-a614-b1371b1280fb" providerId="ADAL" clId="{2444EC6B-ACD2-4C10-9044-A006D68F72C7}" dt="2023-04-26T17:25:52.025" v="462" actId="478"/>
          <ac:spMkLst>
            <pc:docMk/>
            <pc:sldMk cId="4289088555" sldId="285"/>
            <ac:spMk id="14" creationId="{69E22603-03F2-61E4-1AE9-C8EE65E700D6}"/>
          </ac:spMkLst>
        </pc:spChg>
        <pc:spChg chg="add mod">
          <ac:chgData name="Helen Kim (Student)" userId="cf5fb0c0-bc27-414f-a614-b1371b1280fb" providerId="ADAL" clId="{2444EC6B-ACD2-4C10-9044-A006D68F72C7}" dt="2023-04-26T23:39:16.217" v="1295" actId="1076"/>
          <ac:spMkLst>
            <pc:docMk/>
            <pc:sldMk cId="4289088555" sldId="285"/>
            <ac:spMk id="15" creationId="{5FD19A53-3D02-3E09-7A93-1A2466DD1195}"/>
          </ac:spMkLst>
        </pc:spChg>
        <pc:spChg chg="add mod">
          <ac:chgData name="Helen Kim (Student)" userId="cf5fb0c0-bc27-414f-a614-b1371b1280fb" providerId="ADAL" clId="{2444EC6B-ACD2-4C10-9044-A006D68F72C7}" dt="2023-04-26T23:39:16.217" v="1295" actId="1076"/>
          <ac:spMkLst>
            <pc:docMk/>
            <pc:sldMk cId="4289088555" sldId="285"/>
            <ac:spMk id="16" creationId="{2AB48AE5-409B-0F23-8A19-9F37E1A0115F}"/>
          </ac:spMkLst>
        </pc:spChg>
        <pc:spChg chg="add mod">
          <ac:chgData name="Helen Kim (Student)" userId="cf5fb0c0-bc27-414f-a614-b1371b1280fb" providerId="ADAL" clId="{2444EC6B-ACD2-4C10-9044-A006D68F72C7}" dt="2023-04-26T23:39:16.217" v="1295" actId="1076"/>
          <ac:spMkLst>
            <pc:docMk/>
            <pc:sldMk cId="4289088555" sldId="285"/>
            <ac:spMk id="17" creationId="{AEF60170-C618-5D2A-AE75-346E2FA30ECB}"/>
          </ac:spMkLst>
        </pc:spChg>
        <pc:spChg chg="add mod">
          <ac:chgData name="Helen Kim (Student)" userId="cf5fb0c0-bc27-414f-a614-b1371b1280fb" providerId="ADAL" clId="{2444EC6B-ACD2-4C10-9044-A006D68F72C7}" dt="2023-04-26T23:39:16.217" v="1295" actId="1076"/>
          <ac:spMkLst>
            <pc:docMk/>
            <pc:sldMk cId="4289088555" sldId="285"/>
            <ac:spMk id="18" creationId="{3B9BCD6B-BF40-4386-1459-722472CF4D10}"/>
          </ac:spMkLst>
        </pc:spChg>
        <pc:spChg chg="add mod">
          <ac:chgData name="Helen Kim (Student)" userId="cf5fb0c0-bc27-414f-a614-b1371b1280fb" providerId="ADAL" clId="{2444EC6B-ACD2-4C10-9044-A006D68F72C7}" dt="2023-04-26T23:39:16.217" v="1295" actId="1076"/>
          <ac:spMkLst>
            <pc:docMk/>
            <pc:sldMk cId="4289088555" sldId="285"/>
            <ac:spMk id="19" creationId="{FA751BF5-28F3-6E3F-636E-022B05B65067}"/>
          </ac:spMkLst>
        </pc:spChg>
        <pc:picChg chg="mod">
          <ac:chgData name="Helen Kim (Student)" userId="cf5fb0c0-bc27-414f-a614-b1371b1280fb" providerId="ADAL" clId="{2444EC6B-ACD2-4C10-9044-A006D68F72C7}" dt="2023-04-26T23:39:05.845" v="1293" actId="1076"/>
          <ac:picMkLst>
            <pc:docMk/>
            <pc:sldMk cId="4289088555" sldId="285"/>
            <ac:picMk id="4" creationId="{CD0FE4D0-FD97-54B9-554F-AEE6638EA336}"/>
          </ac:picMkLst>
        </pc:picChg>
      </pc:sldChg>
      <pc:sldChg chg="modSp mod">
        <pc:chgData name="Helen Kim (Student)" userId="cf5fb0c0-bc27-414f-a614-b1371b1280fb" providerId="ADAL" clId="{2444EC6B-ACD2-4C10-9044-A006D68F72C7}" dt="2023-04-26T17:23:55.324" v="443" actId="20577"/>
        <pc:sldMkLst>
          <pc:docMk/>
          <pc:sldMk cId="3394205329" sldId="292"/>
        </pc:sldMkLst>
        <pc:spChg chg="mod">
          <ac:chgData name="Helen Kim (Student)" userId="cf5fb0c0-bc27-414f-a614-b1371b1280fb" providerId="ADAL" clId="{2444EC6B-ACD2-4C10-9044-A006D68F72C7}" dt="2023-04-26T17:23:55.324" v="443" actId="20577"/>
          <ac:spMkLst>
            <pc:docMk/>
            <pc:sldMk cId="3394205329" sldId="292"/>
            <ac:spMk id="13" creationId="{F2A29495-6BD2-C2E6-13A8-38FFFB293E0E}"/>
          </ac:spMkLst>
        </pc:spChg>
      </pc:sldChg>
      <pc:sldChg chg="modSp mod">
        <pc:chgData name="Helen Kim (Student)" userId="cf5fb0c0-bc27-414f-a614-b1371b1280fb" providerId="ADAL" clId="{2444EC6B-ACD2-4C10-9044-A006D68F72C7}" dt="2023-04-26T23:24:55.411" v="981" actId="20577"/>
        <pc:sldMkLst>
          <pc:docMk/>
          <pc:sldMk cId="617556894" sldId="299"/>
        </pc:sldMkLst>
        <pc:spChg chg="mod">
          <ac:chgData name="Helen Kim (Student)" userId="cf5fb0c0-bc27-414f-a614-b1371b1280fb" providerId="ADAL" clId="{2444EC6B-ACD2-4C10-9044-A006D68F72C7}" dt="2023-04-26T23:24:55.411" v="981" actId="20577"/>
          <ac:spMkLst>
            <pc:docMk/>
            <pc:sldMk cId="617556894" sldId="299"/>
            <ac:spMk id="6" creationId="{77AFA7D5-74CF-6DC1-685B-FF32474BAF7E}"/>
          </ac:spMkLst>
        </pc:spChg>
      </pc:sldChg>
      <pc:sldChg chg="modSp">
        <pc:chgData name="Helen Kim (Student)" userId="cf5fb0c0-bc27-414f-a614-b1371b1280fb" providerId="ADAL" clId="{2444EC6B-ACD2-4C10-9044-A006D68F72C7}" dt="2023-04-26T23:19:11.756" v="767" actId="20577"/>
        <pc:sldMkLst>
          <pc:docMk/>
          <pc:sldMk cId="42876646" sldId="304"/>
        </pc:sldMkLst>
        <pc:graphicFrameChg chg="mod">
          <ac:chgData name="Helen Kim (Student)" userId="cf5fb0c0-bc27-414f-a614-b1371b1280fb" providerId="ADAL" clId="{2444EC6B-ACD2-4C10-9044-A006D68F72C7}" dt="2023-04-26T23:19:11.756" v="767" actId="20577"/>
          <ac:graphicFrameMkLst>
            <pc:docMk/>
            <pc:sldMk cId="42876646" sldId="304"/>
            <ac:graphicFrameMk id="3" creationId="{BAE2D59C-BB6D-88F7-9B5E-7925AB769A35}"/>
          </ac:graphicFrameMkLst>
        </pc:graphicFrameChg>
      </pc:sldChg>
    </pc:docChg>
  </pc:docChgLst>
  <pc:docChgLst>
    <pc:chgData name="Siri Malatesh Kademani (Student)" userId="911ecfec-4505-4660-998f-2948bdac3a33" providerId="ADAL" clId="{0F5640FC-2B2E-4563-940C-C825DA57CC5A}"/>
    <pc:docChg chg="undo redo custSel addSld delSld modSld sldOrd">
      <pc:chgData name="Siri Malatesh Kademani (Student)" userId="911ecfec-4505-4660-998f-2948bdac3a33" providerId="ADAL" clId="{0F5640FC-2B2E-4563-940C-C825DA57CC5A}" dt="2023-04-27T01:16:16.730" v="3096" actId="20577"/>
      <pc:docMkLst>
        <pc:docMk/>
      </pc:docMkLst>
      <pc:sldChg chg="addSp delSp modSp mod">
        <pc:chgData name="Siri Malatesh Kademani (Student)" userId="911ecfec-4505-4660-998f-2948bdac3a33" providerId="ADAL" clId="{0F5640FC-2B2E-4563-940C-C825DA57CC5A}" dt="2023-04-27T01:16:05.615" v="3089"/>
        <pc:sldMkLst>
          <pc:docMk/>
          <pc:sldMk cId="2622067849" sldId="256"/>
        </pc:sldMkLst>
        <pc:spChg chg="mod">
          <ac:chgData name="Siri Malatesh Kademani (Student)" userId="911ecfec-4505-4660-998f-2948bdac3a33" providerId="ADAL" clId="{0F5640FC-2B2E-4563-940C-C825DA57CC5A}" dt="2023-04-27T00:52:25.823" v="3022" actId="26606"/>
          <ac:spMkLst>
            <pc:docMk/>
            <pc:sldMk cId="2622067849" sldId="256"/>
            <ac:spMk id="2" creationId="{DA6D9AAE-4A38-1C77-F823-1717F2A1A9CD}"/>
          </ac:spMkLst>
        </pc:spChg>
        <pc:spChg chg="add del mod">
          <ac:chgData name="Siri Malatesh Kademani (Student)" userId="911ecfec-4505-4660-998f-2948bdac3a33" providerId="ADAL" clId="{0F5640FC-2B2E-4563-940C-C825DA57CC5A}" dt="2023-04-27T01:16:05.615" v="3089"/>
          <ac:spMkLst>
            <pc:docMk/>
            <pc:sldMk cId="2622067849" sldId="256"/>
            <ac:spMk id="10" creationId="{6AC922E5-357E-F80E-AF26-676FB822F972}"/>
          </ac:spMkLst>
        </pc:spChg>
        <pc:spChg chg="add del">
          <ac:chgData name="Siri Malatesh Kademani (Student)" userId="911ecfec-4505-4660-998f-2948bdac3a33" providerId="ADAL" clId="{0F5640FC-2B2E-4563-940C-C825DA57CC5A}" dt="2023-04-27T00:51:57.058" v="3018" actId="26606"/>
          <ac:spMkLst>
            <pc:docMk/>
            <pc:sldMk cId="2622067849" sldId="256"/>
            <ac:spMk id="112" creationId="{39572FD8-6AA1-4495-979A-E9A478CC9D71}"/>
          </ac:spMkLst>
        </pc:spChg>
        <pc:spChg chg="add del">
          <ac:chgData name="Siri Malatesh Kademani (Student)" userId="911ecfec-4505-4660-998f-2948bdac3a33" providerId="ADAL" clId="{0F5640FC-2B2E-4563-940C-C825DA57CC5A}" dt="2023-04-27T00:51:57.058" v="3018" actId="26606"/>
          <ac:spMkLst>
            <pc:docMk/>
            <pc:sldMk cId="2622067849" sldId="256"/>
            <ac:spMk id="113" creationId="{4D429F4D-0607-43EF-B9AC-87CF01F57AC6}"/>
          </ac:spMkLst>
        </pc:spChg>
        <pc:spChg chg="add del">
          <ac:chgData name="Siri Malatesh Kademani (Student)" userId="911ecfec-4505-4660-998f-2948bdac3a33" providerId="ADAL" clId="{0F5640FC-2B2E-4563-940C-C825DA57CC5A}" dt="2023-04-27T00:51:31.319" v="3011" actId="26606"/>
          <ac:spMkLst>
            <pc:docMk/>
            <pc:sldMk cId="2622067849" sldId="256"/>
            <ac:spMk id="4100" creationId="{66F27278-DFD8-4200-A2A2-F0A6391007F4}"/>
          </ac:spMkLst>
        </pc:spChg>
        <pc:spChg chg="add del">
          <ac:chgData name="Siri Malatesh Kademani (Student)" userId="911ecfec-4505-4660-998f-2948bdac3a33" providerId="ADAL" clId="{0F5640FC-2B2E-4563-940C-C825DA57CC5A}" dt="2023-04-27T00:51:31.319" v="3011" actId="26606"/>
          <ac:spMkLst>
            <pc:docMk/>
            <pc:sldMk cId="2622067849" sldId="256"/>
            <ac:spMk id="4101" creationId="{ED1379A7-EED6-4E55-9292-A77DAFC77CC1}"/>
          </ac:spMkLst>
        </pc:spChg>
        <pc:spChg chg="add del">
          <ac:chgData name="Siri Malatesh Kademani (Student)" userId="911ecfec-4505-4660-998f-2948bdac3a33" providerId="ADAL" clId="{0F5640FC-2B2E-4563-940C-C825DA57CC5A}" dt="2023-04-27T00:51:31.319" v="3011" actId="26606"/>
          <ac:spMkLst>
            <pc:docMk/>
            <pc:sldMk cId="2622067849" sldId="256"/>
            <ac:spMk id="4102" creationId="{B681CECA-7BA1-41C2-9302-33012D36A3DD}"/>
          </ac:spMkLst>
        </pc:spChg>
        <pc:spChg chg="add del">
          <ac:chgData name="Siri Malatesh Kademani (Student)" userId="911ecfec-4505-4660-998f-2948bdac3a33" providerId="ADAL" clId="{0F5640FC-2B2E-4563-940C-C825DA57CC5A}" dt="2023-04-27T00:50:51.377" v="3007" actId="26606"/>
          <ac:spMkLst>
            <pc:docMk/>
            <pc:sldMk cId="2622067849" sldId="256"/>
            <ac:spMk id="4103" creationId="{989E0641-F6AC-4C12-B872-9701271C7D94}"/>
          </ac:spMkLst>
        </pc:spChg>
        <pc:spChg chg="add del">
          <ac:chgData name="Siri Malatesh Kademani (Student)" userId="911ecfec-4505-4660-998f-2948bdac3a33" providerId="ADAL" clId="{0F5640FC-2B2E-4563-940C-C825DA57CC5A}" dt="2023-04-27T00:51:31.319" v="3011" actId="26606"/>
          <ac:spMkLst>
            <pc:docMk/>
            <pc:sldMk cId="2622067849" sldId="256"/>
            <ac:spMk id="4104" creationId="{BF4EB5F4-8FD2-46C2-ADC4-CF041C70B539}"/>
          </ac:spMkLst>
        </pc:spChg>
        <pc:spChg chg="add del">
          <ac:chgData name="Siri Malatesh Kademani (Student)" userId="911ecfec-4505-4660-998f-2948bdac3a33" providerId="ADAL" clId="{0F5640FC-2B2E-4563-940C-C825DA57CC5A}" dt="2023-04-27T00:50:51.377" v="3007" actId="26606"/>
          <ac:spMkLst>
            <pc:docMk/>
            <pc:sldMk cId="2622067849" sldId="256"/>
            <ac:spMk id="4105" creationId="{5EB72447-197F-4DC7-A258-CA7AF45311C6}"/>
          </ac:spMkLst>
        </pc:spChg>
        <pc:spChg chg="add del">
          <ac:chgData name="Siri Malatesh Kademani (Student)" userId="911ecfec-4505-4660-998f-2948bdac3a33" providerId="ADAL" clId="{0F5640FC-2B2E-4563-940C-C825DA57CC5A}" dt="2023-04-27T00:51:32.438" v="3013" actId="26606"/>
          <ac:spMkLst>
            <pc:docMk/>
            <pc:sldMk cId="2622067849" sldId="256"/>
            <ac:spMk id="4106" creationId="{66F27278-DFD8-4200-A2A2-F0A6391007F4}"/>
          </ac:spMkLst>
        </pc:spChg>
        <pc:spChg chg="add del">
          <ac:chgData name="Siri Malatesh Kademani (Student)" userId="911ecfec-4505-4660-998f-2948bdac3a33" providerId="ADAL" clId="{0F5640FC-2B2E-4563-940C-C825DA57CC5A}" dt="2023-04-27T00:50:51.377" v="3007" actId="26606"/>
          <ac:spMkLst>
            <pc:docMk/>
            <pc:sldMk cId="2622067849" sldId="256"/>
            <ac:spMk id="4107" creationId="{1B74F99D-95E5-4EB6-A1FE-EA82269BA76F}"/>
          </ac:spMkLst>
        </pc:spChg>
        <pc:spChg chg="add del">
          <ac:chgData name="Siri Malatesh Kademani (Student)" userId="911ecfec-4505-4660-998f-2948bdac3a33" providerId="ADAL" clId="{0F5640FC-2B2E-4563-940C-C825DA57CC5A}" dt="2023-04-27T00:51:32.438" v="3013" actId="26606"/>
          <ac:spMkLst>
            <pc:docMk/>
            <pc:sldMk cId="2622067849" sldId="256"/>
            <ac:spMk id="4108" creationId="{B681CECA-7BA1-41C2-9302-33012D36A3DD}"/>
          </ac:spMkLst>
        </pc:spChg>
        <pc:spChg chg="add del">
          <ac:chgData name="Siri Malatesh Kademani (Student)" userId="911ecfec-4505-4660-998f-2948bdac3a33" providerId="ADAL" clId="{0F5640FC-2B2E-4563-940C-C825DA57CC5A}" dt="2023-04-27T00:50:51.377" v="3007" actId="26606"/>
          <ac:spMkLst>
            <pc:docMk/>
            <pc:sldMk cId="2622067849" sldId="256"/>
            <ac:spMk id="4109" creationId="{6B2D560E-8E04-4D43-A14C-175C05788006}"/>
          </ac:spMkLst>
        </pc:spChg>
        <pc:spChg chg="add del">
          <ac:chgData name="Siri Malatesh Kademani (Student)" userId="911ecfec-4505-4660-998f-2948bdac3a33" providerId="ADAL" clId="{0F5640FC-2B2E-4563-940C-C825DA57CC5A}" dt="2023-04-27T00:51:32.438" v="3013" actId="26606"/>
          <ac:spMkLst>
            <pc:docMk/>
            <pc:sldMk cId="2622067849" sldId="256"/>
            <ac:spMk id="4110" creationId="{ED1379A7-EED6-4E55-9292-A77DAFC77CC1}"/>
          </ac:spMkLst>
        </pc:spChg>
        <pc:spChg chg="add del">
          <ac:chgData name="Siri Malatesh Kademani (Student)" userId="911ecfec-4505-4660-998f-2948bdac3a33" providerId="ADAL" clId="{0F5640FC-2B2E-4563-940C-C825DA57CC5A}" dt="2023-04-27T00:50:51.377" v="3007" actId="26606"/>
          <ac:spMkLst>
            <pc:docMk/>
            <pc:sldMk cId="2622067849" sldId="256"/>
            <ac:spMk id="4111" creationId="{E44BA470-930A-4496-92A2-12879E6A9817}"/>
          </ac:spMkLst>
        </pc:spChg>
        <pc:spChg chg="add del">
          <ac:chgData name="Siri Malatesh Kademani (Student)" userId="911ecfec-4505-4660-998f-2948bdac3a33" providerId="ADAL" clId="{0F5640FC-2B2E-4563-940C-C825DA57CC5A}" dt="2023-04-27T00:51:32.438" v="3013" actId="26606"/>
          <ac:spMkLst>
            <pc:docMk/>
            <pc:sldMk cId="2622067849" sldId="256"/>
            <ac:spMk id="4112" creationId="{BF4EB5F4-8FD2-46C2-ADC4-CF041C70B539}"/>
          </ac:spMkLst>
        </pc:spChg>
        <pc:spChg chg="add del">
          <ac:chgData name="Siri Malatesh Kademani (Student)" userId="911ecfec-4505-4660-998f-2948bdac3a33" providerId="ADAL" clId="{0F5640FC-2B2E-4563-940C-C825DA57CC5A}" dt="2023-04-27T00:50:51.377" v="3007" actId="26606"/>
          <ac:spMkLst>
            <pc:docMk/>
            <pc:sldMk cId="2622067849" sldId="256"/>
            <ac:spMk id="4113" creationId="{BCF770BC-628C-4AB8-A28C-8F9BA82F99D7}"/>
          </ac:spMkLst>
        </pc:spChg>
        <pc:spChg chg="add del">
          <ac:chgData name="Siri Malatesh Kademani (Student)" userId="911ecfec-4505-4660-998f-2948bdac3a33" providerId="ADAL" clId="{0F5640FC-2B2E-4563-940C-C825DA57CC5A}" dt="2023-04-27T00:51:47.834" v="3015" actId="26606"/>
          <ac:spMkLst>
            <pc:docMk/>
            <pc:sldMk cId="2622067849" sldId="256"/>
            <ac:spMk id="4114" creationId="{989E0641-F6AC-4C12-B872-9701271C7D94}"/>
          </ac:spMkLst>
        </pc:spChg>
        <pc:spChg chg="add del">
          <ac:chgData name="Siri Malatesh Kademani (Student)" userId="911ecfec-4505-4660-998f-2948bdac3a33" providerId="ADAL" clId="{0F5640FC-2B2E-4563-940C-C825DA57CC5A}" dt="2023-04-27T00:50:51.377" v="3007" actId="26606"/>
          <ac:spMkLst>
            <pc:docMk/>
            <pc:sldMk cId="2622067849" sldId="256"/>
            <ac:spMk id="4115" creationId="{823345A2-7D33-4381-A6FE-263BE1FB81F0}"/>
          </ac:spMkLst>
        </pc:spChg>
        <pc:spChg chg="add del">
          <ac:chgData name="Siri Malatesh Kademani (Student)" userId="911ecfec-4505-4660-998f-2948bdac3a33" providerId="ADAL" clId="{0F5640FC-2B2E-4563-940C-C825DA57CC5A}" dt="2023-04-27T00:51:47.834" v="3015" actId="26606"/>
          <ac:spMkLst>
            <pc:docMk/>
            <pc:sldMk cId="2622067849" sldId="256"/>
            <ac:spMk id="4116" creationId="{172784F1-A0F6-4F67-AF2D-25742B0B72C9}"/>
          </ac:spMkLst>
        </pc:spChg>
        <pc:spChg chg="add del">
          <ac:chgData name="Siri Malatesh Kademani (Student)" userId="911ecfec-4505-4660-998f-2948bdac3a33" providerId="ADAL" clId="{0F5640FC-2B2E-4563-940C-C825DA57CC5A}" dt="2023-04-27T00:50:51.377" v="3007" actId="26606"/>
          <ac:spMkLst>
            <pc:docMk/>
            <pc:sldMk cId="2622067849" sldId="256"/>
            <ac:spMk id="4117" creationId="{53454F96-4333-41D2-81E4-5F17FA935133}"/>
          </ac:spMkLst>
        </pc:spChg>
        <pc:spChg chg="add del">
          <ac:chgData name="Siri Malatesh Kademani (Student)" userId="911ecfec-4505-4660-998f-2948bdac3a33" providerId="ADAL" clId="{0F5640FC-2B2E-4563-940C-C825DA57CC5A}" dt="2023-04-27T00:52:25.831" v="3023" actId="26606"/>
          <ac:spMkLst>
            <pc:docMk/>
            <pc:sldMk cId="2622067849" sldId="256"/>
            <ac:spMk id="4118" creationId="{2B127A9A-54DE-411D-BF20-D86767166894}"/>
          </ac:spMkLst>
        </pc:spChg>
        <pc:spChg chg="add del">
          <ac:chgData name="Siri Malatesh Kademani (Student)" userId="911ecfec-4505-4660-998f-2948bdac3a33" providerId="ADAL" clId="{0F5640FC-2B2E-4563-940C-C825DA57CC5A}" dt="2023-04-27T00:52:25.831" v="3023" actId="26606"/>
          <ac:spMkLst>
            <pc:docMk/>
            <pc:sldMk cId="2622067849" sldId="256"/>
            <ac:spMk id="4119" creationId="{6D8A9915-5F98-4E73-9785-7DF064550352}"/>
          </ac:spMkLst>
        </pc:spChg>
        <pc:spChg chg="add del">
          <ac:chgData name="Siri Malatesh Kademani (Student)" userId="911ecfec-4505-4660-998f-2948bdac3a33" providerId="ADAL" clId="{0F5640FC-2B2E-4563-940C-C825DA57CC5A}" dt="2023-04-27T00:52:25.823" v="3022" actId="26606"/>
          <ac:spMkLst>
            <pc:docMk/>
            <pc:sldMk cId="2622067849" sldId="256"/>
            <ac:spMk id="4124" creationId="{31AA1E1C-DA67-488F-A983-F3ABD792C3BE}"/>
          </ac:spMkLst>
        </pc:spChg>
        <pc:spChg chg="add del">
          <ac:chgData name="Siri Malatesh Kademani (Student)" userId="911ecfec-4505-4660-998f-2948bdac3a33" providerId="ADAL" clId="{0F5640FC-2B2E-4563-940C-C825DA57CC5A}" dt="2023-04-27T00:52:25.823" v="3022" actId="26606"/>
          <ac:spMkLst>
            <pc:docMk/>
            <pc:sldMk cId="2622067849" sldId="256"/>
            <ac:spMk id="4126" creationId="{DC46DA5A-CECD-42F0-A57E-8D5BAE36270E}"/>
          </ac:spMkLst>
        </pc:spChg>
        <pc:spChg chg="add del">
          <ac:chgData name="Siri Malatesh Kademani (Student)" userId="911ecfec-4505-4660-998f-2948bdac3a33" providerId="ADAL" clId="{0F5640FC-2B2E-4563-940C-C825DA57CC5A}" dt="2023-04-27T00:52:25.823" v="3022" actId="26606"/>
          <ac:spMkLst>
            <pc:docMk/>
            <pc:sldMk cId="2622067849" sldId="256"/>
            <ac:spMk id="4128" creationId="{1BBFDD63-AD5F-4E42-979B-2FBDE3450982}"/>
          </ac:spMkLst>
        </pc:spChg>
        <pc:spChg chg="add del">
          <ac:chgData name="Siri Malatesh Kademani (Student)" userId="911ecfec-4505-4660-998f-2948bdac3a33" providerId="ADAL" clId="{0F5640FC-2B2E-4563-940C-C825DA57CC5A}" dt="2023-04-27T00:52:25.823" v="3022" actId="26606"/>
          <ac:spMkLst>
            <pc:docMk/>
            <pc:sldMk cId="2622067849" sldId="256"/>
            <ac:spMk id="4130" creationId="{C700A9C2-5B99-488A-8884-76AB40DEF288}"/>
          </ac:spMkLst>
        </pc:spChg>
        <pc:spChg chg="add del">
          <ac:chgData name="Siri Malatesh Kademani (Student)" userId="911ecfec-4505-4660-998f-2948bdac3a33" providerId="ADAL" clId="{0F5640FC-2B2E-4563-940C-C825DA57CC5A}" dt="2023-04-27T00:52:25.823" v="3022" actId="26606"/>
          <ac:spMkLst>
            <pc:docMk/>
            <pc:sldMk cId="2622067849" sldId="256"/>
            <ac:spMk id="4132" creationId="{AABDB02C-700D-4121-B1D1-CCB58F4BE5E0}"/>
          </ac:spMkLst>
        </pc:spChg>
        <pc:spChg chg="add del">
          <ac:chgData name="Siri Malatesh Kademani (Student)" userId="911ecfec-4505-4660-998f-2948bdac3a33" providerId="ADAL" clId="{0F5640FC-2B2E-4563-940C-C825DA57CC5A}" dt="2023-04-27T00:52:25.823" v="3022" actId="26606"/>
          <ac:spMkLst>
            <pc:docMk/>
            <pc:sldMk cId="2622067849" sldId="256"/>
            <ac:spMk id="4134" creationId="{0B1B938D-F136-428F-BAEA-A69ADA053E02}"/>
          </ac:spMkLst>
        </pc:spChg>
        <pc:spChg chg="add">
          <ac:chgData name="Siri Malatesh Kademani (Student)" userId="911ecfec-4505-4660-998f-2948bdac3a33" providerId="ADAL" clId="{0F5640FC-2B2E-4563-940C-C825DA57CC5A}" dt="2023-04-27T00:52:25.831" v="3023" actId="26606"/>
          <ac:spMkLst>
            <pc:docMk/>
            <pc:sldMk cId="2622067849" sldId="256"/>
            <ac:spMk id="4136" creationId="{2B127A9A-54DE-411D-BF20-D86767166894}"/>
          </ac:spMkLst>
        </pc:spChg>
        <pc:spChg chg="add">
          <ac:chgData name="Siri Malatesh Kademani (Student)" userId="911ecfec-4505-4660-998f-2948bdac3a33" providerId="ADAL" clId="{0F5640FC-2B2E-4563-940C-C825DA57CC5A}" dt="2023-04-27T00:52:25.831" v="3023" actId="26606"/>
          <ac:spMkLst>
            <pc:docMk/>
            <pc:sldMk cId="2622067849" sldId="256"/>
            <ac:spMk id="4137" creationId="{6D8A9915-5F98-4E73-9785-7DF064550352}"/>
          </ac:spMkLst>
        </pc:spChg>
        <pc:picChg chg="del mod ord">
          <ac:chgData name="Siri Malatesh Kademani (Student)" userId="911ecfec-4505-4660-998f-2948bdac3a33" providerId="ADAL" clId="{0F5640FC-2B2E-4563-940C-C825DA57CC5A}" dt="2023-04-27T00:51:53.525" v="3017" actId="478"/>
          <ac:picMkLst>
            <pc:docMk/>
            <pc:sldMk cId="2622067849" sldId="256"/>
            <ac:picMk id="3" creationId="{B6BFAE9E-E351-6701-487E-D4721064EE57}"/>
          </ac:picMkLst>
        </pc:picChg>
        <pc:picChg chg="ord">
          <ac:chgData name="Siri Malatesh Kademani (Student)" userId="911ecfec-4505-4660-998f-2948bdac3a33" providerId="ADAL" clId="{0F5640FC-2B2E-4563-940C-C825DA57CC5A}" dt="2023-04-27T00:51:57.058" v="3018" actId="26606"/>
          <ac:picMkLst>
            <pc:docMk/>
            <pc:sldMk cId="2622067849" sldId="256"/>
            <ac:picMk id="4" creationId="{1C363DD4-E68D-5BB9-EC04-11CBF04CDEC8}"/>
          </ac:picMkLst>
        </pc:picChg>
        <pc:picChg chg="ord">
          <ac:chgData name="Siri Malatesh Kademani (Student)" userId="911ecfec-4505-4660-998f-2948bdac3a33" providerId="ADAL" clId="{0F5640FC-2B2E-4563-940C-C825DA57CC5A}" dt="2023-04-27T00:51:57.058" v="3018" actId="26606"/>
          <ac:picMkLst>
            <pc:docMk/>
            <pc:sldMk cId="2622067849" sldId="256"/>
            <ac:picMk id="7" creationId="{5680ECE8-B1A6-9662-9570-9B82B98BF6C8}"/>
          </ac:picMkLst>
        </pc:picChg>
        <pc:picChg chg="del mod">
          <ac:chgData name="Siri Malatesh Kademani (Student)" userId="911ecfec-4505-4660-998f-2948bdac3a33" providerId="ADAL" clId="{0F5640FC-2B2E-4563-940C-C825DA57CC5A}" dt="2023-04-27T00:51:51.830" v="3016" actId="478"/>
          <ac:picMkLst>
            <pc:docMk/>
            <pc:sldMk cId="2622067849" sldId="256"/>
            <ac:picMk id="8" creationId="{E76D0CBC-B9B3-D508-3D63-2225E94E2591}"/>
          </ac:picMkLst>
        </pc:picChg>
        <pc:picChg chg="mod ord">
          <ac:chgData name="Siri Malatesh Kademani (Student)" userId="911ecfec-4505-4660-998f-2948bdac3a33" providerId="ADAL" clId="{0F5640FC-2B2E-4563-940C-C825DA57CC5A}" dt="2023-04-27T00:52:25.823" v="3022" actId="26606"/>
          <ac:picMkLst>
            <pc:docMk/>
            <pc:sldMk cId="2622067849" sldId="256"/>
            <ac:picMk id="1030" creationId="{32EC79DD-B074-4BCD-1F2D-D3C1DAF5C961}"/>
          </ac:picMkLst>
        </pc:picChg>
        <pc:picChg chg="add mod ord">
          <ac:chgData name="Siri Malatesh Kademani (Student)" userId="911ecfec-4505-4660-998f-2948bdac3a33" providerId="ADAL" clId="{0F5640FC-2B2E-4563-940C-C825DA57CC5A}" dt="2023-04-27T00:52:25.823" v="3022" actId="26606"/>
          <ac:picMkLst>
            <pc:docMk/>
            <pc:sldMk cId="2622067849" sldId="256"/>
            <ac:picMk id="4098" creationId="{6525EF3E-67F4-2362-2888-6D3E44C00611}"/>
          </ac:picMkLst>
        </pc:picChg>
      </pc:sldChg>
      <pc:sldChg chg="modSp mod">
        <pc:chgData name="Siri Malatesh Kademani (Student)" userId="911ecfec-4505-4660-998f-2948bdac3a33" providerId="ADAL" clId="{0F5640FC-2B2E-4563-940C-C825DA57CC5A}" dt="2023-04-26T19:15:15.131" v="1401" actId="113"/>
        <pc:sldMkLst>
          <pc:docMk/>
          <pc:sldMk cId="4277340251" sldId="260"/>
        </pc:sldMkLst>
        <pc:spChg chg="mod">
          <ac:chgData name="Siri Malatesh Kademani (Student)" userId="911ecfec-4505-4660-998f-2948bdac3a33" providerId="ADAL" clId="{0F5640FC-2B2E-4563-940C-C825DA57CC5A}" dt="2023-04-26T19:15:08.934" v="1400" actId="113"/>
          <ac:spMkLst>
            <pc:docMk/>
            <pc:sldMk cId="4277340251" sldId="260"/>
            <ac:spMk id="2" creationId="{2B06D01D-BBF5-5971-5FAA-9A07CD2949F3}"/>
          </ac:spMkLst>
        </pc:spChg>
        <pc:spChg chg="mod">
          <ac:chgData name="Siri Malatesh Kademani (Student)" userId="911ecfec-4505-4660-998f-2948bdac3a33" providerId="ADAL" clId="{0F5640FC-2B2E-4563-940C-C825DA57CC5A}" dt="2023-04-26T19:15:15.131" v="1401" actId="113"/>
          <ac:spMkLst>
            <pc:docMk/>
            <pc:sldMk cId="4277340251" sldId="260"/>
            <ac:spMk id="6" creationId="{3C6E824D-011B-623D-BCBD-A81749871930}"/>
          </ac:spMkLst>
        </pc:spChg>
      </pc:sldChg>
      <pc:sldChg chg="modSp mod">
        <pc:chgData name="Siri Malatesh Kademani (Student)" userId="911ecfec-4505-4660-998f-2948bdac3a33" providerId="ADAL" clId="{0F5640FC-2B2E-4563-940C-C825DA57CC5A}" dt="2023-04-26T19:16:14.668" v="1403" actId="113"/>
        <pc:sldMkLst>
          <pc:docMk/>
          <pc:sldMk cId="1278035908" sldId="262"/>
        </pc:sldMkLst>
        <pc:spChg chg="mod">
          <ac:chgData name="Siri Malatesh Kademani (Student)" userId="911ecfec-4505-4660-998f-2948bdac3a33" providerId="ADAL" clId="{0F5640FC-2B2E-4563-940C-C825DA57CC5A}" dt="2023-04-26T19:16:14.668" v="1403" actId="113"/>
          <ac:spMkLst>
            <pc:docMk/>
            <pc:sldMk cId="1278035908" sldId="262"/>
            <ac:spMk id="6" creationId="{F917BFF6-7404-E7F5-9329-6C22E8D88A5B}"/>
          </ac:spMkLst>
        </pc:spChg>
      </pc:sldChg>
      <pc:sldChg chg="modSp mod">
        <pc:chgData name="Siri Malatesh Kademani (Student)" userId="911ecfec-4505-4660-998f-2948bdac3a33" providerId="ADAL" clId="{0F5640FC-2B2E-4563-940C-C825DA57CC5A}" dt="2023-04-26T19:21:54.926" v="1432" actId="113"/>
        <pc:sldMkLst>
          <pc:docMk/>
          <pc:sldMk cId="2910542282" sldId="263"/>
        </pc:sldMkLst>
        <pc:spChg chg="mod">
          <ac:chgData name="Siri Malatesh Kademani (Student)" userId="911ecfec-4505-4660-998f-2948bdac3a33" providerId="ADAL" clId="{0F5640FC-2B2E-4563-940C-C825DA57CC5A}" dt="2023-04-26T19:21:54.926" v="1432" actId="113"/>
          <ac:spMkLst>
            <pc:docMk/>
            <pc:sldMk cId="2910542282" sldId="263"/>
            <ac:spMk id="6" creationId="{4B92BF9E-4F9E-5822-0A59-FED38B72FD61}"/>
          </ac:spMkLst>
        </pc:spChg>
      </pc:sldChg>
      <pc:sldChg chg="addSp delSp modSp mod">
        <pc:chgData name="Siri Malatesh Kademani (Student)" userId="911ecfec-4505-4660-998f-2948bdac3a33" providerId="ADAL" clId="{0F5640FC-2B2E-4563-940C-C825DA57CC5A}" dt="2023-04-26T19:21:46.598" v="1430" actId="113"/>
        <pc:sldMkLst>
          <pc:docMk/>
          <pc:sldMk cId="2148350202" sldId="264"/>
        </pc:sldMkLst>
        <pc:spChg chg="add mod">
          <ac:chgData name="Siri Malatesh Kademani (Student)" userId="911ecfec-4505-4660-998f-2948bdac3a33" providerId="ADAL" clId="{0F5640FC-2B2E-4563-940C-C825DA57CC5A}" dt="2023-04-26T03:00:20.320" v="385" actId="339"/>
          <ac:spMkLst>
            <pc:docMk/>
            <pc:sldMk cId="2148350202" sldId="264"/>
            <ac:spMk id="2" creationId="{0B60777E-C349-D282-3E7D-134957E4FCFD}"/>
          </ac:spMkLst>
        </pc:spChg>
        <pc:spChg chg="mod">
          <ac:chgData name="Siri Malatesh Kademani (Student)" userId="911ecfec-4505-4660-998f-2948bdac3a33" providerId="ADAL" clId="{0F5640FC-2B2E-4563-940C-C825DA57CC5A}" dt="2023-04-26T19:21:46.598" v="1430" actId="113"/>
          <ac:spMkLst>
            <pc:docMk/>
            <pc:sldMk cId="2148350202" sldId="264"/>
            <ac:spMk id="6" creationId="{72FDFB72-2CF2-7F03-F7F3-B2AA8DB8F4EA}"/>
          </ac:spMkLst>
        </pc:spChg>
        <pc:spChg chg="mod">
          <ac:chgData name="Siri Malatesh Kademani (Student)" userId="911ecfec-4505-4660-998f-2948bdac3a33" providerId="ADAL" clId="{0F5640FC-2B2E-4563-940C-C825DA57CC5A}" dt="2023-04-26T02:45:14.669" v="155" actId="20577"/>
          <ac:spMkLst>
            <pc:docMk/>
            <pc:sldMk cId="2148350202" sldId="264"/>
            <ac:spMk id="9" creationId="{098B96B6-4DFD-E77B-6FE1-C9CA1B22AC10}"/>
          </ac:spMkLst>
        </pc:spChg>
        <pc:spChg chg="add del mod">
          <ac:chgData name="Siri Malatesh Kademani (Student)" userId="911ecfec-4505-4660-998f-2948bdac3a33" providerId="ADAL" clId="{0F5640FC-2B2E-4563-940C-C825DA57CC5A}" dt="2023-04-26T02:58:48.136" v="365" actId="767"/>
          <ac:spMkLst>
            <pc:docMk/>
            <pc:sldMk cId="2148350202" sldId="264"/>
            <ac:spMk id="13" creationId="{735AE54B-2283-782A-70A4-897F134ACAA5}"/>
          </ac:spMkLst>
        </pc:spChg>
        <pc:spChg chg="add del mod">
          <ac:chgData name="Siri Malatesh Kademani (Student)" userId="911ecfec-4505-4660-998f-2948bdac3a33" providerId="ADAL" clId="{0F5640FC-2B2E-4563-940C-C825DA57CC5A}" dt="2023-04-26T02:59:13.775" v="374" actId="767"/>
          <ac:spMkLst>
            <pc:docMk/>
            <pc:sldMk cId="2148350202" sldId="264"/>
            <ac:spMk id="14" creationId="{7F5446F7-7839-051B-10D9-C525AE484108}"/>
          </ac:spMkLst>
        </pc:spChg>
        <pc:spChg chg="add del mod">
          <ac:chgData name="Siri Malatesh Kademani (Student)" userId="911ecfec-4505-4660-998f-2948bdac3a33" providerId="ADAL" clId="{0F5640FC-2B2E-4563-940C-C825DA57CC5A}" dt="2023-04-26T02:59:13.584" v="373" actId="767"/>
          <ac:spMkLst>
            <pc:docMk/>
            <pc:sldMk cId="2148350202" sldId="264"/>
            <ac:spMk id="15" creationId="{C43BA800-995F-5E78-A3CD-BE21C55D67D2}"/>
          </ac:spMkLst>
        </pc:spChg>
        <pc:spChg chg="add mod">
          <ac:chgData name="Siri Malatesh Kademani (Student)" userId="911ecfec-4505-4660-998f-2948bdac3a33" providerId="ADAL" clId="{0F5640FC-2B2E-4563-940C-C825DA57CC5A}" dt="2023-04-26T03:01:53.512" v="406"/>
          <ac:spMkLst>
            <pc:docMk/>
            <pc:sldMk cId="2148350202" sldId="264"/>
            <ac:spMk id="16" creationId="{48F70018-D29B-FEC2-1D75-43A081B80447}"/>
          </ac:spMkLst>
        </pc:spChg>
        <pc:graphicFrameChg chg="add del">
          <ac:chgData name="Siri Malatesh Kademani (Student)" userId="911ecfec-4505-4660-998f-2948bdac3a33" providerId="ADAL" clId="{0F5640FC-2B2E-4563-940C-C825DA57CC5A}" dt="2023-04-26T02:51:49.086" v="222" actId="478"/>
          <ac:graphicFrameMkLst>
            <pc:docMk/>
            <pc:sldMk cId="2148350202" sldId="264"/>
            <ac:graphicFrameMk id="6" creationId="{26B9D106-CB02-8B0D-EB34-1AC670BC215F}"/>
          </ac:graphicFrameMkLst>
        </pc:graphicFrameChg>
        <pc:graphicFrameChg chg="add mod modGraphic">
          <ac:chgData name="Siri Malatesh Kademani (Student)" userId="911ecfec-4505-4660-998f-2948bdac3a33" providerId="ADAL" clId="{0F5640FC-2B2E-4563-940C-C825DA57CC5A}" dt="2023-04-26T03:01:47.705" v="404"/>
          <ac:graphicFrameMkLst>
            <pc:docMk/>
            <pc:sldMk cId="2148350202" sldId="264"/>
            <ac:graphicFrameMk id="8" creationId="{7F27AF8A-7818-3453-8B51-A6AFF71B285C}"/>
          </ac:graphicFrameMkLst>
        </pc:graphicFrameChg>
        <pc:picChg chg="ord">
          <ac:chgData name="Siri Malatesh Kademani (Student)" userId="911ecfec-4505-4660-998f-2948bdac3a33" providerId="ADAL" clId="{0F5640FC-2B2E-4563-940C-C825DA57CC5A}" dt="2023-04-26T02:59:38.406" v="379" actId="167"/>
          <ac:picMkLst>
            <pc:docMk/>
            <pc:sldMk cId="2148350202" sldId="264"/>
            <ac:picMk id="5" creationId="{2B0145F9-4DC0-8058-68A6-922F9A3D58E1}"/>
          </ac:picMkLst>
        </pc:picChg>
        <pc:inkChg chg="add del">
          <ac:chgData name="Siri Malatesh Kademani (Student)" userId="911ecfec-4505-4660-998f-2948bdac3a33" providerId="ADAL" clId="{0F5640FC-2B2E-4563-940C-C825DA57CC5A}" dt="2023-04-26T02:58:25.532" v="361" actId="9405"/>
          <ac:inkMkLst>
            <pc:docMk/>
            <pc:sldMk cId="2148350202" sldId="264"/>
            <ac:inkMk id="10" creationId="{28BAD457-A737-9C26-6B92-800B10416460}"/>
          </ac:inkMkLst>
        </pc:inkChg>
        <pc:inkChg chg="add del">
          <ac:chgData name="Siri Malatesh Kademani (Student)" userId="911ecfec-4505-4660-998f-2948bdac3a33" providerId="ADAL" clId="{0F5640FC-2B2E-4563-940C-C825DA57CC5A}" dt="2023-04-26T02:58:38.409" v="363" actId="9405"/>
          <ac:inkMkLst>
            <pc:docMk/>
            <pc:sldMk cId="2148350202" sldId="264"/>
            <ac:inkMk id="12" creationId="{23D4B4CA-828F-B71E-0134-269A05AE9991}"/>
          </ac:inkMkLst>
        </pc:inkChg>
      </pc:sldChg>
      <pc:sldChg chg="ord">
        <pc:chgData name="Siri Malatesh Kademani (Student)" userId="911ecfec-4505-4660-998f-2948bdac3a33" providerId="ADAL" clId="{0F5640FC-2B2E-4563-940C-C825DA57CC5A}" dt="2023-04-26T02:28:32.138" v="1"/>
        <pc:sldMkLst>
          <pc:docMk/>
          <pc:sldMk cId="3418172312" sldId="276"/>
        </pc:sldMkLst>
      </pc:sldChg>
      <pc:sldChg chg="modSp mod">
        <pc:chgData name="Siri Malatesh Kademani (Student)" userId="911ecfec-4505-4660-998f-2948bdac3a33" providerId="ADAL" clId="{0F5640FC-2B2E-4563-940C-C825DA57CC5A}" dt="2023-04-26T19:22:05.191" v="1434" actId="113"/>
        <pc:sldMkLst>
          <pc:docMk/>
          <pc:sldMk cId="3801041674" sldId="278"/>
        </pc:sldMkLst>
        <pc:spChg chg="mod">
          <ac:chgData name="Siri Malatesh Kademani (Student)" userId="911ecfec-4505-4660-998f-2948bdac3a33" providerId="ADAL" clId="{0F5640FC-2B2E-4563-940C-C825DA57CC5A}" dt="2023-04-26T19:22:05.191" v="1434" actId="113"/>
          <ac:spMkLst>
            <pc:docMk/>
            <pc:sldMk cId="3801041674" sldId="278"/>
            <ac:spMk id="6" creationId="{4C01F46B-1E12-84A2-995D-16CA6D7376F3}"/>
          </ac:spMkLst>
        </pc:spChg>
        <pc:spChg chg="mod">
          <ac:chgData name="Siri Malatesh Kademani (Student)" userId="911ecfec-4505-4660-998f-2948bdac3a33" providerId="ADAL" clId="{0F5640FC-2B2E-4563-940C-C825DA57CC5A}" dt="2023-04-26T03:39:26.498" v="1198" actId="20577"/>
          <ac:spMkLst>
            <pc:docMk/>
            <pc:sldMk cId="3801041674" sldId="278"/>
            <ac:spMk id="9" creationId="{098B96B6-4DFD-E77B-6FE1-C9CA1B22AC10}"/>
          </ac:spMkLst>
        </pc:spChg>
      </pc:sldChg>
      <pc:sldChg chg="modSp mod">
        <pc:chgData name="Siri Malatesh Kademani (Student)" userId="911ecfec-4505-4660-998f-2948bdac3a33" providerId="ADAL" clId="{0F5640FC-2B2E-4563-940C-C825DA57CC5A}" dt="2023-04-26T19:15:22.296" v="1402" actId="113"/>
        <pc:sldMkLst>
          <pc:docMk/>
          <pc:sldMk cId="1746639486" sldId="279"/>
        </pc:sldMkLst>
        <pc:spChg chg="mod">
          <ac:chgData name="Siri Malatesh Kademani (Student)" userId="911ecfec-4505-4660-998f-2948bdac3a33" providerId="ADAL" clId="{0F5640FC-2B2E-4563-940C-C825DA57CC5A}" dt="2023-04-26T18:45:28.623" v="1354" actId="113"/>
          <ac:spMkLst>
            <pc:docMk/>
            <pc:sldMk cId="1746639486" sldId="279"/>
            <ac:spMk id="6" creationId="{974C567B-4324-29E0-D6D0-ADC4B129EFF5}"/>
          </ac:spMkLst>
        </pc:spChg>
        <pc:spChg chg="mod">
          <ac:chgData name="Siri Malatesh Kademani (Student)" userId="911ecfec-4505-4660-998f-2948bdac3a33" providerId="ADAL" clId="{0F5640FC-2B2E-4563-940C-C825DA57CC5A}" dt="2023-04-26T19:15:22.296" v="1402" actId="113"/>
          <ac:spMkLst>
            <pc:docMk/>
            <pc:sldMk cId="1746639486" sldId="279"/>
            <ac:spMk id="8" creationId="{0B5FFD44-05F9-A24F-0537-E2E09C81D8CC}"/>
          </ac:spMkLst>
        </pc:spChg>
      </pc:sldChg>
      <pc:sldChg chg="modSp mod">
        <pc:chgData name="Siri Malatesh Kademani (Student)" userId="911ecfec-4505-4660-998f-2948bdac3a33" providerId="ADAL" clId="{0F5640FC-2B2E-4563-940C-C825DA57CC5A}" dt="2023-04-27T00:48:45.805" v="3000" actId="12269"/>
        <pc:sldMkLst>
          <pc:docMk/>
          <pc:sldMk cId="777325267" sldId="280"/>
        </pc:sldMkLst>
        <pc:spChg chg="mod">
          <ac:chgData name="Siri Malatesh Kademani (Student)" userId="911ecfec-4505-4660-998f-2948bdac3a33" providerId="ADAL" clId="{0F5640FC-2B2E-4563-940C-C825DA57CC5A}" dt="2023-04-26T19:21:58.875" v="1433" actId="113"/>
          <ac:spMkLst>
            <pc:docMk/>
            <pc:sldMk cId="777325267" sldId="280"/>
            <ac:spMk id="8" creationId="{88967446-FF94-C895-439F-347EAB328CF7}"/>
          </ac:spMkLst>
        </pc:spChg>
        <pc:graphicFrameChg chg="mod">
          <ac:chgData name="Siri Malatesh Kademani (Student)" userId="911ecfec-4505-4660-998f-2948bdac3a33" providerId="ADAL" clId="{0F5640FC-2B2E-4563-940C-C825DA57CC5A}" dt="2023-04-27T00:48:37.620" v="2999" actId="12269"/>
          <ac:graphicFrameMkLst>
            <pc:docMk/>
            <pc:sldMk cId="777325267" sldId="280"/>
            <ac:graphicFrameMk id="2" creationId="{7862BAC3-814A-5CF9-454B-96DF4C487D28}"/>
          </ac:graphicFrameMkLst>
        </pc:graphicFrameChg>
        <pc:graphicFrameChg chg="mod">
          <ac:chgData name="Siri Malatesh Kademani (Student)" userId="911ecfec-4505-4660-998f-2948bdac3a33" providerId="ADAL" clId="{0F5640FC-2B2E-4563-940C-C825DA57CC5A}" dt="2023-04-27T00:48:45.805" v="3000" actId="12269"/>
          <ac:graphicFrameMkLst>
            <pc:docMk/>
            <pc:sldMk cId="777325267" sldId="280"/>
            <ac:graphicFrameMk id="10" creationId="{785EE68A-D1D9-19CE-F757-3179FFF2C4E8}"/>
          </ac:graphicFrameMkLst>
        </pc:graphicFrameChg>
        <pc:picChg chg="mod">
          <ac:chgData name="Siri Malatesh Kademani (Student)" userId="911ecfec-4505-4660-998f-2948bdac3a33" providerId="ADAL" clId="{0F5640FC-2B2E-4563-940C-C825DA57CC5A}" dt="2023-04-26T03:23:36.304" v="816" actId="1076"/>
          <ac:picMkLst>
            <pc:docMk/>
            <pc:sldMk cId="777325267" sldId="280"/>
            <ac:picMk id="26" creationId="{8664BBE1-E186-0258-5D71-84E7F0704499}"/>
          </ac:picMkLst>
        </pc:picChg>
        <pc:picChg chg="mod">
          <ac:chgData name="Siri Malatesh Kademani (Student)" userId="911ecfec-4505-4660-998f-2948bdac3a33" providerId="ADAL" clId="{0F5640FC-2B2E-4563-940C-C825DA57CC5A}" dt="2023-04-26T03:23:31.576" v="815" actId="1076"/>
          <ac:picMkLst>
            <pc:docMk/>
            <pc:sldMk cId="777325267" sldId="280"/>
            <ac:picMk id="27" creationId="{55581CCC-9BB9-6285-D7E1-4E0956738477}"/>
          </ac:picMkLst>
        </pc:picChg>
      </pc:sldChg>
      <pc:sldChg chg="addSp delSp modSp mod">
        <pc:chgData name="Siri Malatesh Kademani (Student)" userId="911ecfec-4505-4660-998f-2948bdac3a33" providerId="ADAL" clId="{0F5640FC-2B2E-4563-940C-C825DA57CC5A}" dt="2023-04-26T23:08:25.272" v="1654" actId="113"/>
        <pc:sldMkLst>
          <pc:docMk/>
          <pc:sldMk cId="3165470445" sldId="281"/>
        </pc:sldMkLst>
        <pc:spChg chg="mod">
          <ac:chgData name="Siri Malatesh Kademani (Student)" userId="911ecfec-4505-4660-998f-2948bdac3a33" providerId="ADAL" clId="{0F5640FC-2B2E-4563-940C-C825DA57CC5A}" dt="2023-04-26T23:08:25.272" v="1654" actId="113"/>
          <ac:spMkLst>
            <pc:docMk/>
            <pc:sldMk cId="3165470445" sldId="281"/>
            <ac:spMk id="2" creationId="{A84D2D2F-C92C-4171-7281-34779A89437A}"/>
          </ac:spMkLst>
        </pc:spChg>
        <pc:spChg chg="add mod">
          <ac:chgData name="Siri Malatesh Kademani (Student)" userId="911ecfec-4505-4660-998f-2948bdac3a33" providerId="ADAL" clId="{0F5640FC-2B2E-4563-940C-C825DA57CC5A}" dt="2023-04-26T19:21:35.064" v="1428" actId="313"/>
          <ac:spMkLst>
            <pc:docMk/>
            <pc:sldMk cId="3165470445" sldId="281"/>
            <ac:spMk id="8" creationId="{52B6C538-BD31-7747-17EC-5F89BA52304A}"/>
          </ac:spMkLst>
        </pc:spChg>
        <pc:spChg chg="mod">
          <ac:chgData name="Siri Malatesh Kademani (Student)" userId="911ecfec-4505-4660-998f-2948bdac3a33" providerId="ADAL" clId="{0F5640FC-2B2E-4563-940C-C825DA57CC5A}" dt="2023-04-26T03:06:29.446" v="585" actId="20577"/>
          <ac:spMkLst>
            <pc:docMk/>
            <pc:sldMk cId="3165470445" sldId="281"/>
            <ac:spMk id="9" creationId="{098B96B6-4DFD-E77B-6FE1-C9CA1B22AC10}"/>
          </ac:spMkLst>
        </pc:spChg>
        <pc:spChg chg="add del mod">
          <ac:chgData name="Siri Malatesh Kademani (Student)" userId="911ecfec-4505-4660-998f-2948bdac3a33" providerId="ADAL" clId="{0F5640FC-2B2E-4563-940C-C825DA57CC5A}" dt="2023-04-26T03:15:21.961" v="757" actId="478"/>
          <ac:spMkLst>
            <pc:docMk/>
            <pc:sldMk cId="3165470445" sldId="281"/>
            <ac:spMk id="10" creationId="{150C641C-0AB3-CBD9-9FFF-35950F617DA3}"/>
          </ac:spMkLst>
        </pc:spChg>
        <pc:spChg chg="add mod">
          <ac:chgData name="Siri Malatesh Kademani (Student)" userId="911ecfec-4505-4660-998f-2948bdac3a33" providerId="ADAL" clId="{0F5640FC-2B2E-4563-940C-C825DA57CC5A}" dt="2023-04-26T03:15:28.364" v="758" actId="1076"/>
          <ac:spMkLst>
            <pc:docMk/>
            <pc:sldMk cId="3165470445" sldId="281"/>
            <ac:spMk id="13" creationId="{A3D4BD7B-BD35-87B7-6B58-F001302E417D}"/>
          </ac:spMkLst>
        </pc:spChg>
        <pc:spChg chg="mod">
          <ac:chgData name="Siri Malatesh Kademani (Student)" userId="911ecfec-4505-4660-998f-2948bdac3a33" providerId="ADAL" clId="{0F5640FC-2B2E-4563-940C-C825DA57CC5A}" dt="2023-04-26T19:21:38.020" v="1429" actId="313"/>
          <ac:spMkLst>
            <pc:docMk/>
            <pc:sldMk cId="3165470445" sldId="281"/>
            <ac:spMk id="15" creationId="{006A3EDE-CCCC-9D7D-1A89-7144ED1828A8}"/>
          </ac:spMkLst>
        </pc:spChg>
        <pc:picChg chg="add mod">
          <ac:chgData name="Siri Malatesh Kademani (Student)" userId="911ecfec-4505-4660-998f-2948bdac3a33" providerId="ADAL" clId="{0F5640FC-2B2E-4563-940C-C825DA57CC5A}" dt="2023-04-26T20:30:15.199" v="1635" actId="14100"/>
          <ac:picMkLst>
            <pc:docMk/>
            <pc:sldMk cId="3165470445" sldId="281"/>
            <ac:picMk id="6" creationId="{7D2C4E25-69C6-4B09-BC56-816BEF24E258}"/>
          </ac:picMkLst>
        </pc:picChg>
        <pc:picChg chg="add del mod">
          <ac:chgData name="Siri Malatesh Kademani (Student)" userId="911ecfec-4505-4660-998f-2948bdac3a33" providerId="ADAL" clId="{0F5640FC-2B2E-4563-940C-C825DA57CC5A}" dt="2023-04-26T03:15:17.631" v="756" actId="478"/>
          <ac:picMkLst>
            <pc:docMk/>
            <pc:sldMk cId="3165470445" sldId="281"/>
            <ac:picMk id="12" creationId="{89E303DD-57DA-F6CA-F86B-5DB703986419}"/>
          </ac:picMkLst>
        </pc:picChg>
        <pc:picChg chg="add mod">
          <ac:chgData name="Siri Malatesh Kademani (Student)" userId="911ecfec-4505-4660-998f-2948bdac3a33" providerId="ADAL" clId="{0F5640FC-2B2E-4563-940C-C825DA57CC5A}" dt="2023-04-26T20:30:12.285" v="1634" actId="1076"/>
          <ac:picMkLst>
            <pc:docMk/>
            <pc:sldMk cId="3165470445" sldId="281"/>
            <ac:picMk id="14" creationId="{3BFAB451-5B5D-2EBF-B5E3-AB35EFCAA328}"/>
          </ac:picMkLst>
        </pc:picChg>
      </pc:sldChg>
      <pc:sldChg chg="addSp modSp mod">
        <pc:chgData name="Siri Malatesh Kademani (Student)" userId="911ecfec-4505-4660-998f-2948bdac3a33" providerId="ADAL" clId="{0F5640FC-2B2E-4563-940C-C825DA57CC5A}" dt="2023-04-26T19:21:50.498" v="1431" actId="113"/>
        <pc:sldMkLst>
          <pc:docMk/>
          <pc:sldMk cId="276002688" sldId="282"/>
        </pc:sldMkLst>
        <pc:spChg chg="mod">
          <ac:chgData name="Siri Malatesh Kademani (Student)" userId="911ecfec-4505-4660-998f-2948bdac3a33" providerId="ADAL" clId="{0F5640FC-2B2E-4563-940C-C825DA57CC5A}" dt="2023-04-26T19:21:50.498" v="1431" actId="113"/>
          <ac:spMkLst>
            <pc:docMk/>
            <pc:sldMk cId="276002688" sldId="282"/>
            <ac:spMk id="13" creationId="{1AA187B1-8599-C432-0E67-23D88368C954}"/>
          </ac:spMkLst>
        </pc:spChg>
        <pc:graphicFrameChg chg="add mod modGraphic">
          <ac:chgData name="Siri Malatesh Kademani (Student)" userId="911ecfec-4505-4660-998f-2948bdac3a33" providerId="ADAL" clId="{0F5640FC-2B2E-4563-940C-C825DA57CC5A}" dt="2023-04-26T06:47:23.943" v="1279" actId="20577"/>
          <ac:graphicFrameMkLst>
            <pc:docMk/>
            <pc:sldMk cId="276002688" sldId="282"/>
            <ac:graphicFrameMk id="2" creationId="{1C7FAEC4-5B6B-E882-E75C-B02C2A7A7E28}"/>
          </ac:graphicFrameMkLst>
        </pc:graphicFrameChg>
        <pc:picChg chg="add mod">
          <ac:chgData name="Siri Malatesh Kademani (Student)" userId="911ecfec-4505-4660-998f-2948bdac3a33" providerId="ADAL" clId="{0F5640FC-2B2E-4563-940C-C825DA57CC5A}" dt="2023-04-26T02:42:35.809" v="128" actId="1076"/>
          <ac:picMkLst>
            <pc:docMk/>
            <pc:sldMk cId="276002688" sldId="282"/>
            <ac:picMk id="6" creationId="{F850B5A4-679A-6A11-275E-DA4BA4C3B596}"/>
          </ac:picMkLst>
        </pc:picChg>
        <pc:picChg chg="add mod">
          <ac:chgData name="Siri Malatesh Kademani (Student)" userId="911ecfec-4505-4660-998f-2948bdac3a33" providerId="ADAL" clId="{0F5640FC-2B2E-4563-940C-C825DA57CC5A}" dt="2023-04-26T02:44:49.152" v="137" actId="1076"/>
          <ac:picMkLst>
            <pc:docMk/>
            <pc:sldMk cId="276002688" sldId="282"/>
            <ac:picMk id="8" creationId="{D600F621-71AD-C61F-27F1-D27EEFFEB7D3}"/>
          </ac:picMkLst>
        </pc:picChg>
        <pc:picChg chg="add mod">
          <ac:chgData name="Siri Malatesh Kademani (Student)" userId="911ecfec-4505-4660-998f-2948bdac3a33" providerId="ADAL" clId="{0F5640FC-2B2E-4563-940C-C825DA57CC5A}" dt="2023-04-26T02:43:12.309" v="133" actId="1076"/>
          <ac:picMkLst>
            <pc:docMk/>
            <pc:sldMk cId="276002688" sldId="282"/>
            <ac:picMk id="10" creationId="{5BE931EA-2162-FC26-2D96-92D4583F375A}"/>
          </ac:picMkLst>
        </pc:picChg>
      </pc:sldChg>
      <pc:sldChg chg="addSp delSp modSp add mod">
        <pc:chgData name="Siri Malatesh Kademani (Student)" userId="911ecfec-4505-4660-998f-2948bdac3a33" providerId="ADAL" clId="{0F5640FC-2B2E-4563-940C-C825DA57CC5A}" dt="2023-04-26T20:30:29.594" v="1638" actId="1076"/>
        <pc:sldMkLst>
          <pc:docMk/>
          <pc:sldMk cId="611528988" sldId="283"/>
        </pc:sldMkLst>
        <pc:spChg chg="add mod">
          <ac:chgData name="Siri Malatesh Kademani (Student)" userId="911ecfec-4505-4660-998f-2948bdac3a33" providerId="ADAL" clId="{0F5640FC-2B2E-4563-940C-C825DA57CC5A}" dt="2023-04-26T03:16:41.643" v="769" actId="14100"/>
          <ac:spMkLst>
            <pc:docMk/>
            <pc:sldMk cId="611528988" sldId="283"/>
            <ac:spMk id="2" creationId="{D7ECD1DD-BA84-30E5-9EB2-17E88A8F1BBE}"/>
          </ac:spMkLst>
        </pc:spChg>
        <pc:spChg chg="mod">
          <ac:chgData name="Siri Malatesh Kademani (Student)" userId="911ecfec-4505-4660-998f-2948bdac3a33" providerId="ADAL" clId="{0F5640FC-2B2E-4563-940C-C825DA57CC5A}" dt="2023-04-26T19:20:46.413" v="1418" actId="113"/>
          <ac:spMkLst>
            <pc:docMk/>
            <pc:sldMk cId="611528988" sldId="283"/>
            <ac:spMk id="3" creationId="{8DC943BA-481C-E957-D203-638136186DF8}"/>
          </ac:spMkLst>
        </pc:spChg>
        <pc:spChg chg="mod">
          <ac:chgData name="Siri Malatesh Kademani (Student)" userId="911ecfec-4505-4660-998f-2948bdac3a33" providerId="ADAL" clId="{0F5640FC-2B2E-4563-940C-C825DA57CC5A}" dt="2023-04-26T06:45:27.110" v="1254" actId="113"/>
          <ac:spMkLst>
            <pc:docMk/>
            <pc:sldMk cId="611528988" sldId="283"/>
            <ac:spMk id="6" creationId="{2EE0F372-D4CB-B033-2514-FFA9A06696FF}"/>
          </ac:spMkLst>
        </pc:spChg>
        <pc:spChg chg="del mod">
          <ac:chgData name="Siri Malatesh Kademani (Student)" userId="911ecfec-4505-4660-998f-2948bdac3a33" providerId="ADAL" clId="{0F5640FC-2B2E-4563-940C-C825DA57CC5A}" dt="2023-04-26T03:14:58.827" v="752" actId="21"/>
          <ac:spMkLst>
            <pc:docMk/>
            <pc:sldMk cId="611528988" sldId="283"/>
            <ac:spMk id="8" creationId="{52B6C538-BD31-7747-17EC-5F89BA52304A}"/>
          </ac:spMkLst>
        </pc:spChg>
        <pc:spChg chg="add mod">
          <ac:chgData name="Siri Malatesh Kademani (Student)" userId="911ecfec-4505-4660-998f-2948bdac3a33" providerId="ADAL" clId="{0F5640FC-2B2E-4563-940C-C825DA57CC5A}" dt="2023-04-26T03:19:52.744" v="785" actId="14100"/>
          <ac:spMkLst>
            <pc:docMk/>
            <pc:sldMk cId="611528988" sldId="283"/>
            <ac:spMk id="10" creationId="{903E925A-A8C7-DC4B-A7BD-CCDDB0DA2135}"/>
          </ac:spMkLst>
        </pc:spChg>
        <pc:spChg chg="mod">
          <ac:chgData name="Siri Malatesh Kademani (Student)" userId="911ecfec-4505-4660-998f-2948bdac3a33" providerId="ADAL" clId="{0F5640FC-2B2E-4563-940C-C825DA57CC5A}" dt="2023-04-26T19:21:16.046" v="1423" actId="313"/>
          <ac:spMkLst>
            <pc:docMk/>
            <pc:sldMk cId="611528988" sldId="283"/>
            <ac:spMk id="14" creationId="{7242E52C-7914-55C5-4D32-B975985632C7}"/>
          </ac:spMkLst>
        </pc:spChg>
        <pc:spChg chg="mod">
          <ac:chgData name="Siri Malatesh Kademani (Student)" userId="911ecfec-4505-4660-998f-2948bdac3a33" providerId="ADAL" clId="{0F5640FC-2B2E-4563-940C-C825DA57CC5A}" dt="2023-04-26T19:21:13.940" v="1422" actId="313"/>
          <ac:spMkLst>
            <pc:docMk/>
            <pc:sldMk cId="611528988" sldId="283"/>
            <ac:spMk id="18" creationId="{78CA46EC-941F-CF21-6808-91DB366469F6}"/>
          </ac:spMkLst>
        </pc:spChg>
        <pc:picChg chg="mod">
          <ac:chgData name="Siri Malatesh Kademani (Student)" userId="911ecfec-4505-4660-998f-2948bdac3a33" providerId="ADAL" clId="{0F5640FC-2B2E-4563-940C-C825DA57CC5A}" dt="2023-04-26T03:16:02.626" v="764" actId="1076"/>
          <ac:picMkLst>
            <pc:docMk/>
            <pc:sldMk cId="611528988" sldId="283"/>
            <ac:picMk id="4" creationId="{CD0FE4D0-FD97-54B9-554F-AEE6638EA336}"/>
          </ac:picMkLst>
        </pc:picChg>
        <pc:picChg chg="mod">
          <ac:chgData name="Siri Malatesh Kademani (Student)" userId="911ecfec-4505-4660-998f-2948bdac3a33" providerId="ADAL" clId="{0F5640FC-2B2E-4563-940C-C825DA57CC5A}" dt="2023-04-26T03:09:12.073" v="687" actId="1076"/>
          <ac:picMkLst>
            <pc:docMk/>
            <pc:sldMk cId="611528988" sldId="283"/>
            <ac:picMk id="5" creationId="{2B0145F9-4DC0-8058-68A6-922F9A3D58E1}"/>
          </ac:picMkLst>
        </pc:picChg>
        <pc:picChg chg="del">
          <ac:chgData name="Siri Malatesh Kademani (Student)" userId="911ecfec-4505-4660-998f-2948bdac3a33" providerId="ADAL" clId="{0F5640FC-2B2E-4563-940C-C825DA57CC5A}" dt="2023-04-26T03:08:00.121" v="618" actId="478"/>
          <ac:picMkLst>
            <pc:docMk/>
            <pc:sldMk cId="611528988" sldId="283"/>
            <ac:picMk id="6" creationId="{7D2C4E25-69C6-4B09-BC56-816BEF24E258}"/>
          </ac:picMkLst>
        </pc:picChg>
        <pc:picChg chg="add mod">
          <ac:chgData name="Siri Malatesh Kademani (Student)" userId="911ecfec-4505-4660-998f-2948bdac3a33" providerId="ADAL" clId="{0F5640FC-2B2E-4563-940C-C825DA57CC5A}" dt="2023-04-26T20:30:23.088" v="1636" actId="14100"/>
          <ac:picMkLst>
            <pc:docMk/>
            <pc:sldMk cId="611528988" sldId="283"/>
            <ac:picMk id="13" creationId="{EE0B4F06-8B5F-CEF9-E0EF-EEA8F4E555C7}"/>
          </ac:picMkLst>
        </pc:picChg>
        <pc:picChg chg="add mod">
          <ac:chgData name="Siri Malatesh Kademani (Student)" userId="911ecfec-4505-4660-998f-2948bdac3a33" providerId="ADAL" clId="{0F5640FC-2B2E-4563-940C-C825DA57CC5A}" dt="2023-04-26T03:19:48.973" v="784" actId="14100"/>
          <ac:picMkLst>
            <pc:docMk/>
            <pc:sldMk cId="611528988" sldId="283"/>
            <ac:picMk id="15" creationId="{8B5B0A30-234F-06DF-D1BB-D59DF3CBC746}"/>
          </ac:picMkLst>
        </pc:picChg>
        <pc:picChg chg="add del mod">
          <ac:chgData name="Siri Malatesh Kademani (Student)" userId="911ecfec-4505-4660-998f-2948bdac3a33" providerId="ADAL" clId="{0F5640FC-2B2E-4563-940C-C825DA57CC5A}" dt="2023-04-26T03:14:58.827" v="752" actId="21"/>
          <ac:picMkLst>
            <pc:docMk/>
            <pc:sldMk cId="611528988" sldId="283"/>
            <ac:picMk id="17" creationId="{DAEB56E3-A8C3-B1AC-8D78-C08E60A63AA7}"/>
          </ac:picMkLst>
        </pc:picChg>
        <pc:picChg chg="mod">
          <ac:chgData name="Siri Malatesh Kademani (Student)" userId="911ecfec-4505-4660-998f-2948bdac3a33" providerId="ADAL" clId="{0F5640FC-2B2E-4563-940C-C825DA57CC5A}" dt="2023-04-26T20:30:29.594" v="1638" actId="1076"/>
          <ac:picMkLst>
            <pc:docMk/>
            <pc:sldMk cId="611528988" sldId="283"/>
            <ac:picMk id="19" creationId="{B0433C00-4A3F-93BF-CE9D-719AE30AF744}"/>
          </ac:picMkLst>
        </pc:picChg>
      </pc:sldChg>
      <pc:sldChg chg="modSp mod">
        <pc:chgData name="Siri Malatesh Kademani (Student)" userId="911ecfec-4505-4660-998f-2948bdac3a33" providerId="ADAL" clId="{0F5640FC-2B2E-4563-940C-C825DA57CC5A}" dt="2023-04-27T01:16:16.730" v="3096" actId="20577"/>
        <pc:sldMkLst>
          <pc:docMk/>
          <pc:sldMk cId="3710595037" sldId="284"/>
        </pc:sldMkLst>
        <pc:spChg chg="mod">
          <ac:chgData name="Siri Malatesh Kademani (Student)" userId="911ecfec-4505-4660-998f-2948bdac3a33" providerId="ADAL" clId="{0F5640FC-2B2E-4563-940C-C825DA57CC5A}" dt="2023-04-27T01:16:16.730" v="3096" actId="20577"/>
          <ac:spMkLst>
            <pc:docMk/>
            <pc:sldMk cId="3710595037" sldId="284"/>
            <ac:spMk id="38" creationId="{E31FE5B8-335F-9C38-45AD-E264A9DF91AC}"/>
          </ac:spMkLst>
        </pc:spChg>
      </pc:sldChg>
      <pc:sldChg chg="modSp mod modNotesTx">
        <pc:chgData name="Siri Malatesh Kademani (Student)" userId="911ecfec-4505-4660-998f-2948bdac3a33" providerId="ADAL" clId="{0F5640FC-2B2E-4563-940C-C825DA57CC5A}" dt="2023-04-26T19:53:11.329" v="1631" actId="20577"/>
        <pc:sldMkLst>
          <pc:docMk/>
          <pc:sldMk cId="4289088555" sldId="285"/>
        </pc:sldMkLst>
        <pc:spChg chg="mod">
          <ac:chgData name="Siri Malatesh Kademani (Student)" userId="911ecfec-4505-4660-998f-2948bdac3a33" providerId="ADAL" clId="{0F5640FC-2B2E-4563-940C-C825DA57CC5A}" dt="2023-04-26T19:53:11.329" v="1631" actId="20577"/>
          <ac:spMkLst>
            <pc:docMk/>
            <pc:sldMk cId="4289088555" sldId="285"/>
            <ac:spMk id="6" creationId="{89375C7D-93A2-677B-D2A0-7CB92A9B02FE}"/>
          </ac:spMkLst>
        </pc:spChg>
        <pc:spChg chg="mod">
          <ac:chgData name="Siri Malatesh Kademani (Student)" userId="911ecfec-4505-4660-998f-2948bdac3a33" providerId="ADAL" clId="{0F5640FC-2B2E-4563-940C-C825DA57CC5A}" dt="2023-04-26T19:25:22.882" v="1436" actId="20577"/>
          <ac:spMkLst>
            <pc:docMk/>
            <pc:sldMk cId="4289088555" sldId="285"/>
            <ac:spMk id="16" creationId="{2AB48AE5-409B-0F23-8A19-9F37E1A0115F}"/>
          </ac:spMkLst>
        </pc:spChg>
        <pc:spChg chg="mod">
          <ac:chgData name="Siri Malatesh Kademani (Student)" userId="911ecfec-4505-4660-998f-2948bdac3a33" providerId="ADAL" clId="{0F5640FC-2B2E-4563-940C-C825DA57CC5A}" dt="2023-04-26T18:45:05.874" v="1352" actId="20577"/>
          <ac:spMkLst>
            <pc:docMk/>
            <pc:sldMk cId="4289088555" sldId="285"/>
            <ac:spMk id="17" creationId="{AEF60170-C618-5D2A-AE75-346E2FA30ECB}"/>
          </ac:spMkLst>
        </pc:spChg>
        <pc:spChg chg="mod">
          <ac:chgData name="Siri Malatesh Kademani (Student)" userId="911ecfec-4505-4660-998f-2948bdac3a33" providerId="ADAL" clId="{0F5640FC-2B2E-4563-940C-C825DA57CC5A}" dt="2023-04-26T19:11:16.804" v="1391" actId="404"/>
          <ac:spMkLst>
            <pc:docMk/>
            <pc:sldMk cId="4289088555" sldId="285"/>
            <ac:spMk id="18" creationId="{3B9BCD6B-BF40-4386-1459-722472CF4D10}"/>
          </ac:spMkLst>
        </pc:spChg>
        <pc:spChg chg="mod">
          <ac:chgData name="Siri Malatesh Kademani (Student)" userId="911ecfec-4505-4660-998f-2948bdac3a33" providerId="ADAL" clId="{0F5640FC-2B2E-4563-940C-C825DA57CC5A}" dt="2023-04-26T19:10:57.670" v="1355" actId="21"/>
          <ac:spMkLst>
            <pc:docMk/>
            <pc:sldMk cId="4289088555" sldId="285"/>
            <ac:spMk id="19" creationId="{FA751BF5-28F3-6E3F-636E-022B05B65067}"/>
          </ac:spMkLst>
        </pc:spChg>
      </pc:sldChg>
      <pc:sldChg chg="delSp add del mod">
        <pc:chgData name="Siri Malatesh Kademani (Student)" userId="911ecfec-4505-4660-998f-2948bdac3a33" providerId="ADAL" clId="{0F5640FC-2B2E-4563-940C-C825DA57CC5A}" dt="2023-04-26T03:20:43.529" v="794" actId="47"/>
        <pc:sldMkLst>
          <pc:docMk/>
          <pc:sldMk cId="2223075545" sldId="286"/>
        </pc:sldMkLst>
        <pc:spChg chg="del">
          <ac:chgData name="Siri Malatesh Kademani (Student)" userId="911ecfec-4505-4660-998f-2948bdac3a33" providerId="ADAL" clId="{0F5640FC-2B2E-4563-940C-C825DA57CC5A}" dt="2023-04-26T03:20:19.553" v="790" actId="478"/>
          <ac:spMkLst>
            <pc:docMk/>
            <pc:sldMk cId="2223075545" sldId="286"/>
            <ac:spMk id="10" creationId="{903E925A-A8C7-DC4B-A7BD-CCDDB0DA2135}"/>
          </ac:spMkLst>
        </pc:spChg>
        <pc:picChg chg="del">
          <ac:chgData name="Siri Malatesh Kademani (Student)" userId="911ecfec-4505-4660-998f-2948bdac3a33" providerId="ADAL" clId="{0F5640FC-2B2E-4563-940C-C825DA57CC5A}" dt="2023-04-26T03:20:11.725" v="788" actId="478"/>
          <ac:picMkLst>
            <pc:docMk/>
            <pc:sldMk cId="2223075545" sldId="286"/>
            <ac:picMk id="13" creationId="{EE0B4F06-8B5F-CEF9-E0EF-EEA8F4E555C7}"/>
          </ac:picMkLst>
        </pc:picChg>
        <pc:picChg chg="del">
          <ac:chgData name="Siri Malatesh Kademani (Student)" userId="911ecfec-4505-4660-998f-2948bdac3a33" providerId="ADAL" clId="{0F5640FC-2B2E-4563-940C-C825DA57CC5A}" dt="2023-04-26T03:20:15.936" v="789" actId="478"/>
          <ac:picMkLst>
            <pc:docMk/>
            <pc:sldMk cId="2223075545" sldId="286"/>
            <ac:picMk id="15" creationId="{8B5B0A30-234F-06DF-D1BB-D59DF3CBC746}"/>
          </ac:picMkLst>
        </pc:picChg>
      </pc:sldChg>
      <pc:sldChg chg="addSp modSp add mod ord">
        <pc:chgData name="Siri Malatesh Kademani (Student)" userId="911ecfec-4505-4660-998f-2948bdac3a33" providerId="ADAL" clId="{0F5640FC-2B2E-4563-940C-C825DA57CC5A}" dt="2023-04-26T19:20:41.517" v="1417" actId="113"/>
        <pc:sldMkLst>
          <pc:docMk/>
          <pc:sldMk cId="2431121895" sldId="287"/>
        </pc:sldMkLst>
        <pc:spChg chg="mod">
          <ac:chgData name="Siri Malatesh Kademani (Student)" userId="911ecfec-4505-4660-998f-2948bdac3a33" providerId="ADAL" clId="{0F5640FC-2B2E-4563-940C-C825DA57CC5A}" dt="2023-04-26T19:20:41.517" v="1417" actId="113"/>
          <ac:spMkLst>
            <pc:docMk/>
            <pc:sldMk cId="2431121895" sldId="287"/>
            <ac:spMk id="8" creationId="{3C03A1C0-05D6-D598-F97A-00CD38556C43}"/>
          </ac:spMkLst>
        </pc:spChg>
        <pc:spChg chg="mod">
          <ac:chgData name="Siri Malatesh Kademani (Student)" userId="911ecfec-4505-4660-998f-2948bdac3a33" providerId="ADAL" clId="{0F5640FC-2B2E-4563-940C-C825DA57CC5A}" dt="2023-04-26T03:25:09.970" v="941" actId="20577"/>
          <ac:spMkLst>
            <pc:docMk/>
            <pc:sldMk cId="2431121895" sldId="287"/>
            <ac:spMk id="9" creationId="{098B96B6-4DFD-E77B-6FE1-C9CA1B22AC10}"/>
          </ac:spMkLst>
        </pc:spChg>
        <pc:picChg chg="add mod">
          <ac:chgData name="Siri Malatesh Kademani (Student)" userId="911ecfec-4505-4660-998f-2948bdac3a33" providerId="ADAL" clId="{0F5640FC-2B2E-4563-940C-C825DA57CC5A}" dt="2023-04-26T03:25:59.908" v="943" actId="14100"/>
          <ac:picMkLst>
            <pc:docMk/>
            <pc:sldMk cId="2431121895" sldId="287"/>
            <ac:picMk id="6" creationId="{C2BEED0C-2A74-63FF-9400-72066FADC015}"/>
          </ac:picMkLst>
        </pc:picChg>
      </pc:sldChg>
      <pc:sldChg chg="add del">
        <pc:chgData name="Siri Malatesh Kademani (Student)" userId="911ecfec-4505-4660-998f-2948bdac3a33" providerId="ADAL" clId="{0F5640FC-2B2E-4563-940C-C825DA57CC5A}" dt="2023-04-26T03:24:33.878" v="828" actId="47"/>
        <pc:sldMkLst>
          <pc:docMk/>
          <pc:sldMk cId="953574582" sldId="288"/>
        </pc:sldMkLst>
      </pc:sldChg>
      <pc:sldChg chg="add del">
        <pc:chgData name="Siri Malatesh Kademani (Student)" userId="911ecfec-4505-4660-998f-2948bdac3a33" providerId="ADAL" clId="{0F5640FC-2B2E-4563-940C-C825DA57CC5A}" dt="2023-04-26T03:24:35.578" v="829" actId="47"/>
        <pc:sldMkLst>
          <pc:docMk/>
          <pc:sldMk cId="2374981265" sldId="289"/>
        </pc:sldMkLst>
      </pc:sldChg>
      <pc:sldChg chg="addSp delSp modSp add mod modClrScheme chgLayout">
        <pc:chgData name="Siri Malatesh Kademani (Student)" userId="911ecfec-4505-4660-998f-2948bdac3a33" providerId="ADAL" clId="{0F5640FC-2B2E-4563-940C-C825DA57CC5A}" dt="2023-04-26T19:20:30.348" v="1416" actId="113"/>
        <pc:sldMkLst>
          <pc:docMk/>
          <pc:sldMk cId="3053767754" sldId="290"/>
        </pc:sldMkLst>
        <pc:spChg chg="mod">
          <ac:chgData name="Siri Malatesh Kademani (Student)" userId="911ecfec-4505-4660-998f-2948bdac3a33" providerId="ADAL" clId="{0F5640FC-2B2E-4563-940C-C825DA57CC5A}" dt="2023-04-26T19:20:30.348" v="1416" actId="113"/>
          <ac:spMkLst>
            <pc:docMk/>
            <pc:sldMk cId="3053767754" sldId="290"/>
            <ac:spMk id="2" creationId="{D7922008-BF87-B070-26EF-E848AE63CFEA}"/>
          </ac:spMkLst>
        </pc:spChg>
        <pc:spChg chg="add mod">
          <ac:chgData name="Siri Malatesh Kademani (Student)" userId="911ecfec-4505-4660-998f-2948bdac3a33" providerId="ADAL" clId="{0F5640FC-2B2E-4563-940C-C825DA57CC5A}" dt="2023-04-26T03:33:15.028" v="1032" actId="20577"/>
          <ac:spMkLst>
            <pc:docMk/>
            <pc:sldMk cId="3053767754" sldId="290"/>
            <ac:spMk id="8" creationId="{92AA1461-1786-45FB-E48D-2FF409336439}"/>
          </ac:spMkLst>
        </pc:spChg>
        <pc:spChg chg="mod">
          <ac:chgData name="Siri Malatesh Kademani (Student)" userId="911ecfec-4505-4660-998f-2948bdac3a33" providerId="ADAL" clId="{0F5640FC-2B2E-4563-940C-C825DA57CC5A}" dt="2023-04-26T03:30:19.263" v="976" actId="20577"/>
          <ac:spMkLst>
            <pc:docMk/>
            <pc:sldMk cId="3053767754" sldId="290"/>
            <ac:spMk id="9" creationId="{098B96B6-4DFD-E77B-6FE1-C9CA1B22AC10}"/>
          </ac:spMkLst>
        </pc:spChg>
        <pc:spChg chg="add del mod">
          <ac:chgData name="Siri Malatesh Kademani (Student)" userId="911ecfec-4505-4660-998f-2948bdac3a33" providerId="ADAL" clId="{0F5640FC-2B2E-4563-940C-C825DA57CC5A}" dt="2023-04-26T03:31:58.266" v="988" actId="767"/>
          <ac:spMkLst>
            <pc:docMk/>
            <pc:sldMk cId="3053767754" sldId="290"/>
            <ac:spMk id="10" creationId="{2DEA3C28-594C-341A-A269-93388B2FB768}"/>
          </ac:spMkLst>
        </pc:spChg>
        <pc:spChg chg="add del mod ord">
          <ac:chgData name="Siri Malatesh Kademani (Student)" userId="911ecfec-4505-4660-998f-2948bdac3a33" providerId="ADAL" clId="{0F5640FC-2B2E-4563-940C-C825DA57CC5A}" dt="2023-04-26T03:32:21.818" v="992" actId="700"/>
          <ac:spMkLst>
            <pc:docMk/>
            <pc:sldMk cId="3053767754" sldId="290"/>
            <ac:spMk id="12" creationId="{4A2F7411-F03F-369B-1E60-56E17C4C8F6E}"/>
          </ac:spMkLst>
        </pc:spChg>
        <pc:spChg chg="add del mod ord">
          <ac:chgData name="Siri Malatesh Kademani (Student)" userId="911ecfec-4505-4660-998f-2948bdac3a33" providerId="ADAL" clId="{0F5640FC-2B2E-4563-940C-C825DA57CC5A}" dt="2023-04-26T03:32:21.818" v="992" actId="700"/>
          <ac:spMkLst>
            <pc:docMk/>
            <pc:sldMk cId="3053767754" sldId="290"/>
            <ac:spMk id="13" creationId="{9A263C46-E0C5-D550-2F01-203B73649E6F}"/>
          </ac:spMkLst>
        </pc:spChg>
        <pc:picChg chg="mod ord">
          <ac:chgData name="Siri Malatesh Kademani (Student)" userId="911ecfec-4505-4660-998f-2948bdac3a33" providerId="ADAL" clId="{0F5640FC-2B2E-4563-940C-C825DA57CC5A}" dt="2023-04-26T03:32:21.818" v="992" actId="700"/>
          <ac:picMkLst>
            <pc:docMk/>
            <pc:sldMk cId="3053767754" sldId="290"/>
            <ac:picMk id="4" creationId="{CD0FE4D0-FD97-54B9-554F-AEE6638EA336}"/>
          </ac:picMkLst>
        </pc:picChg>
        <pc:picChg chg="add mod">
          <ac:chgData name="Siri Malatesh Kademani (Student)" userId="911ecfec-4505-4660-998f-2948bdac3a33" providerId="ADAL" clId="{0F5640FC-2B2E-4563-940C-C825DA57CC5A}" dt="2023-04-26T03:33:10.402" v="1030" actId="14100"/>
          <ac:picMkLst>
            <pc:docMk/>
            <pc:sldMk cId="3053767754" sldId="290"/>
            <ac:picMk id="6" creationId="{E0E10F57-2B3C-8F92-1F55-C945BCA78364}"/>
          </ac:picMkLst>
        </pc:picChg>
      </pc:sldChg>
      <pc:sldChg chg="addSp delSp modSp add mod">
        <pc:chgData name="Siri Malatesh Kademani (Student)" userId="911ecfec-4505-4660-998f-2948bdac3a33" providerId="ADAL" clId="{0F5640FC-2B2E-4563-940C-C825DA57CC5A}" dt="2023-04-26T19:20:23.923" v="1415" actId="113"/>
        <pc:sldMkLst>
          <pc:docMk/>
          <pc:sldMk cId="4064827156" sldId="291"/>
        </pc:sldMkLst>
        <pc:spChg chg="add mod">
          <ac:chgData name="Siri Malatesh Kademani (Student)" userId="911ecfec-4505-4660-998f-2948bdac3a33" providerId="ADAL" clId="{0F5640FC-2B2E-4563-940C-C825DA57CC5A}" dt="2023-04-26T03:37:29.662" v="1125" actId="20577"/>
          <ac:spMkLst>
            <pc:docMk/>
            <pc:sldMk cId="4064827156" sldId="291"/>
            <ac:spMk id="2" creationId="{D26D03EE-47FA-6D7B-4190-31EA726755F2}"/>
          </ac:spMkLst>
        </pc:spChg>
        <pc:spChg chg="add del">
          <ac:chgData name="Siri Malatesh Kademani (Student)" userId="911ecfec-4505-4660-998f-2948bdac3a33" providerId="ADAL" clId="{0F5640FC-2B2E-4563-940C-C825DA57CC5A}" dt="2023-04-26T03:35:49.378" v="1079"/>
          <ac:spMkLst>
            <pc:docMk/>
            <pc:sldMk cId="4064827156" sldId="291"/>
            <ac:spMk id="6" creationId="{AF1EF3CE-5A26-BFD0-EC4C-66E6FE94AF37}"/>
          </ac:spMkLst>
        </pc:spChg>
        <pc:spChg chg="mod">
          <ac:chgData name="Siri Malatesh Kademani (Student)" userId="911ecfec-4505-4660-998f-2948bdac3a33" providerId="ADAL" clId="{0F5640FC-2B2E-4563-940C-C825DA57CC5A}" dt="2023-04-26T19:20:17.759" v="1412" actId="113"/>
          <ac:spMkLst>
            <pc:docMk/>
            <pc:sldMk cId="4064827156" sldId="291"/>
            <ac:spMk id="8" creationId="{CF3A4E94-DD8F-4EF5-09A7-3E8B0FAE1833}"/>
          </ac:spMkLst>
        </pc:spChg>
        <pc:spChg chg="mod">
          <ac:chgData name="Siri Malatesh Kademani (Student)" userId="911ecfec-4505-4660-998f-2948bdac3a33" providerId="ADAL" clId="{0F5640FC-2B2E-4563-940C-C825DA57CC5A}" dt="2023-04-26T03:35:05.099" v="1048" actId="20577"/>
          <ac:spMkLst>
            <pc:docMk/>
            <pc:sldMk cId="4064827156" sldId="291"/>
            <ac:spMk id="9" creationId="{098B96B6-4DFD-E77B-6FE1-C9CA1B22AC10}"/>
          </ac:spMkLst>
        </pc:spChg>
        <pc:spChg chg="mod">
          <ac:chgData name="Siri Malatesh Kademani (Student)" userId="911ecfec-4505-4660-998f-2948bdac3a33" providerId="ADAL" clId="{0F5640FC-2B2E-4563-940C-C825DA57CC5A}" dt="2023-04-26T19:20:23.923" v="1415" actId="113"/>
          <ac:spMkLst>
            <pc:docMk/>
            <pc:sldMk cId="4064827156" sldId="291"/>
            <ac:spMk id="20" creationId="{87B85958-399F-1777-AC2B-702EA25A37FC}"/>
          </ac:spMkLst>
        </pc:spChg>
      </pc:sldChg>
      <pc:sldChg chg="addSp modSp add mod">
        <pc:chgData name="Siri Malatesh Kademani (Student)" userId="911ecfec-4505-4660-998f-2948bdac3a33" providerId="ADAL" clId="{0F5640FC-2B2E-4563-940C-C825DA57CC5A}" dt="2023-04-27T01:14:39.004" v="3086" actId="113"/>
        <pc:sldMkLst>
          <pc:docMk/>
          <pc:sldMk cId="3394205329" sldId="292"/>
        </pc:sldMkLst>
        <pc:spChg chg="mod">
          <ac:chgData name="Siri Malatesh Kademani (Student)" userId="911ecfec-4505-4660-998f-2948bdac3a33" providerId="ADAL" clId="{0F5640FC-2B2E-4563-940C-C825DA57CC5A}" dt="2023-04-26T19:20:09.760" v="1410" actId="113"/>
          <ac:spMkLst>
            <pc:docMk/>
            <pc:sldMk cId="3394205329" sldId="292"/>
            <ac:spMk id="3" creationId="{99806F12-7397-93E5-168C-00B07D3EDA67}"/>
          </ac:spMkLst>
        </pc:spChg>
        <pc:spChg chg="mod">
          <ac:chgData name="Siri Malatesh Kademani (Student)" userId="911ecfec-4505-4660-998f-2948bdac3a33" providerId="ADAL" clId="{0F5640FC-2B2E-4563-940C-C825DA57CC5A}" dt="2023-04-26T03:38:56.946" v="1175" actId="27636"/>
          <ac:spMkLst>
            <pc:docMk/>
            <pc:sldMk cId="3394205329" sldId="292"/>
            <ac:spMk id="9" creationId="{098B96B6-4DFD-E77B-6FE1-C9CA1B22AC10}"/>
          </ac:spMkLst>
        </pc:spChg>
        <pc:spChg chg="add mod">
          <ac:chgData name="Siri Malatesh Kademani (Student)" userId="911ecfec-4505-4660-998f-2948bdac3a33" providerId="ADAL" clId="{0F5640FC-2B2E-4563-940C-C825DA57CC5A}" dt="2023-04-27T00:38:53.346" v="2935" actId="207"/>
          <ac:spMkLst>
            <pc:docMk/>
            <pc:sldMk cId="3394205329" sldId="292"/>
            <ac:spMk id="10" creationId="{29A5D428-DE49-8E10-B202-8DE45CF1FB9C}"/>
          </ac:spMkLst>
        </pc:spChg>
        <pc:spChg chg="add mod">
          <ac:chgData name="Siri Malatesh Kademani (Student)" userId="911ecfec-4505-4660-998f-2948bdac3a33" providerId="ADAL" clId="{0F5640FC-2B2E-4563-940C-C825DA57CC5A}" dt="2023-04-27T01:14:39.004" v="3086" actId="113"/>
          <ac:spMkLst>
            <pc:docMk/>
            <pc:sldMk cId="3394205329" sldId="292"/>
            <ac:spMk id="13" creationId="{F2A29495-6BD2-C2E6-13A8-38FFFB293E0E}"/>
          </ac:spMkLst>
        </pc:spChg>
        <pc:picChg chg="add mod">
          <ac:chgData name="Siri Malatesh Kademani (Student)" userId="911ecfec-4505-4660-998f-2948bdac3a33" providerId="ADAL" clId="{0F5640FC-2B2E-4563-940C-C825DA57CC5A}" dt="2023-04-26T06:42:01.632" v="1225"/>
          <ac:picMkLst>
            <pc:docMk/>
            <pc:sldMk cId="3394205329" sldId="292"/>
            <ac:picMk id="8" creationId="{415A09CD-A6AA-52F2-9B71-FEAC79668366}"/>
          </ac:picMkLst>
        </pc:picChg>
        <pc:picChg chg="add mod">
          <ac:chgData name="Siri Malatesh Kademani (Student)" userId="911ecfec-4505-4660-998f-2948bdac3a33" providerId="ADAL" clId="{0F5640FC-2B2E-4563-940C-C825DA57CC5A}" dt="2023-04-26T06:42:01.632" v="1225"/>
          <ac:picMkLst>
            <pc:docMk/>
            <pc:sldMk cId="3394205329" sldId="292"/>
            <ac:picMk id="12" creationId="{E748E953-C938-BD17-4560-57D3163B256C}"/>
          </ac:picMkLst>
        </pc:picChg>
      </pc:sldChg>
      <pc:sldChg chg="addSp modSp add del mod">
        <pc:chgData name="Siri Malatesh Kademani (Student)" userId="911ecfec-4505-4660-998f-2948bdac3a33" providerId="ADAL" clId="{0F5640FC-2B2E-4563-940C-C825DA57CC5A}" dt="2023-04-26T23:38:49.144" v="1868" actId="47"/>
        <pc:sldMkLst>
          <pc:docMk/>
          <pc:sldMk cId="3324619557" sldId="293"/>
        </pc:sldMkLst>
        <pc:spChg chg="mod">
          <ac:chgData name="Siri Malatesh Kademani (Student)" userId="911ecfec-4505-4660-998f-2948bdac3a33" providerId="ADAL" clId="{0F5640FC-2B2E-4563-940C-C825DA57CC5A}" dt="2023-04-26T19:20:05.439" v="1409" actId="113"/>
          <ac:spMkLst>
            <pc:docMk/>
            <pc:sldMk cId="3324619557" sldId="293"/>
            <ac:spMk id="3" creationId="{BC26A63B-6022-AFE4-C52B-F4DDB19BB076}"/>
          </ac:spMkLst>
        </pc:spChg>
        <pc:spChg chg="add mod">
          <ac:chgData name="Siri Malatesh Kademani (Student)" userId="911ecfec-4505-4660-998f-2948bdac3a33" providerId="ADAL" clId="{0F5640FC-2B2E-4563-940C-C825DA57CC5A}" dt="2023-04-26T06:42:50.443" v="1229" actId="2711"/>
          <ac:spMkLst>
            <pc:docMk/>
            <pc:sldMk cId="3324619557" sldId="293"/>
            <ac:spMk id="8" creationId="{617BC95B-F434-7A06-A3AE-EAECD641B280}"/>
          </ac:spMkLst>
        </pc:spChg>
        <pc:spChg chg="mod">
          <ac:chgData name="Siri Malatesh Kademani (Student)" userId="911ecfec-4505-4660-998f-2948bdac3a33" providerId="ADAL" clId="{0F5640FC-2B2E-4563-940C-C825DA57CC5A}" dt="2023-04-26T03:40:25.170" v="1214" actId="27636"/>
          <ac:spMkLst>
            <pc:docMk/>
            <pc:sldMk cId="3324619557" sldId="293"/>
            <ac:spMk id="9" creationId="{098B96B6-4DFD-E77B-6FE1-C9CA1B22AC10}"/>
          </ac:spMkLst>
        </pc:spChg>
        <pc:graphicFrameChg chg="add mod modGraphic">
          <ac:chgData name="Siri Malatesh Kademani (Student)" userId="911ecfec-4505-4660-998f-2948bdac3a33" providerId="ADAL" clId="{0F5640FC-2B2E-4563-940C-C825DA57CC5A}" dt="2023-04-26T06:43:02.724" v="1231" actId="113"/>
          <ac:graphicFrameMkLst>
            <pc:docMk/>
            <pc:sldMk cId="3324619557" sldId="293"/>
            <ac:graphicFrameMk id="10" creationId="{024533FD-EFF1-9F4F-0BCB-18DF57A969F0}"/>
          </ac:graphicFrameMkLst>
        </pc:graphicFrameChg>
        <pc:picChg chg="mod">
          <ac:chgData name="Siri Malatesh Kademani (Student)" userId="911ecfec-4505-4660-998f-2948bdac3a33" providerId="ADAL" clId="{0F5640FC-2B2E-4563-940C-C825DA57CC5A}" dt="2023-04-26T03:40:20.035" v="1207" actId="1076"/>
          <ac:picMkLst>
            <pc:docMk/>
            <pc:sldMk cId="3324619557" sldId="293"/>
            <ac:picMk id="4" creationId="{CD0FE4D0-FD97-54B9-554F-AEE6638EA336}"/>
          </ac:picMkLst>
        </pc:picChg>
        <pc:picChg chg="add mod">
          <ac:chgData name="Siri Malatesh Kademani (Student)" userId="911ecfec-4505-4660-998f-2948bdac3a33" providerId="ADAL" clId="{0F5640FC-2B2E-4563-940C-C825DA57CC5A}" dt="2023-04-26T06:42:41.119" v="1228"/>
          <ac:picMkLst>
            <pc:docMk/>
            <pc:sldMk cId="3324619557" sldId="293"/>
            <ac:picMk id="12" creationId="{DC816C0C-3983-588C-5269-FF4EBCD2A8E8}"/>
          </ac:picMkLst>
        </pc:picChg>
      </pc:sldChg>
      <pc:sldChg chg="addSp delSp modSp add mod">
        <pc:chgData name="Siri Malatesh Kademani (Student)" userId="911ecfec-4505-4660-998f-2948bdac3a33" providerId="ADAL" clId="{0F5640FC-2B2E-4563-940C-C825DA57CC5A}" dt="2023-04-26T19:20:14.362" v="1411" actId="113"/>
        <pc:sldMkLst>
          <pc:docMk/>
          <pc:sldMk cId="312531381" sldId="294"/>
        </pc:sldMkLst>
        <pc:spChg chg="mod">
          <ac:chgData name="Siri Malatesh Kademani (Student)" userId="911ecfec-4505-4660-998f-2948bdac3a33" providerId="ADAL" clId="{0F5640FC-2B2E-4563-940C-C825DA57CC5A}" dt="2023-04-26T19:20:14.362" v="1411" actId="113"/>
          <ac:spMkLst>
            <pc:docMk/>
            <pc:sldMk cId="312531381" sldId="294"/>
            <ac:spMk id="3" creationId="{E6FE35A1-4B9B-A7AE-1001-D972909A3817}"/>
          </ac:spMkLst>
        </pc:spChg>
        <pc:spChg chg="mod">
          <ac:chgData name="Siri Malatesh Kademani (Student)" userId="911ecfec-4505-4660-998f-2948bdac3a33" providerId="ADAL" clId="{0F5640FC-2B2E-4563-940C-C825DA57CC5A}" dt="2023-04-26T03:38:38.268" v="1170" actId="20577"/>
          <ac:spMkLst>
            <pc:docMk/>
            <pc:sldMk cId="312531381" sldId="294"/>
            <ac:spMk id="9" creationId="{098B96B6-4DFD-E77B-6FE1-C9CA1B22AC10}"/>
          </ac:spMkLst>
        </pc:spChg>
        <pc:spChg chg="add del">
          <ac:chgData name="Siri Malatesh Kademani (Student)" userId="911ecfec-4505-4660-998f-2948bdac3a33" providerId="ADAL" clId="{0F5640FC-2B2E-4563-940C-C825DA57CC5A}" dt="2023-04-26T06:40:49.073" v="1222" actId="22"/>
          <ac:spMkLst>
            <pc:docMk/>
            <pc:sldMk cId="312531381" sldId="294"/>
            <ac:spMk id="10" creationId="{21B8D6DB-BEB9-5838-2ADB-F426E81DDA85}"/>
          </ac:spMkLst>
        </pc:spChg>
        <pc:spChg chg="add mod">
          <ac:chgData name="Siri Malatesh Kademani (Student)" userId="911ecfec-4505-4660-998f-2948bdac3a33" providerId="ADAL" clId="{0F5640FC-2B2E-4563-940C-C825DA57CC5A}" dt="2023-04-26T06:41:11.239" v="1223"/>
          <ac:spMkLst>
            <pc:docMk/>
            <pc:sldMk cId="312531381" sldId="294"/>
            <ac:spMk id="14" creationId="{BBC3ED50-D8C6-B401-6634-406D07981340}"/>
          </ac:spMkLst>
        </pc:spChg>
        <pc:spChg chg="add mod">
          <ac:chgData name="Siri Malatesh Kademani (Student)" userId="911ecfec-4505-4660-998f-2948bdac3a33" providerId="ADAL" clId="{0F5640FC-2B2E-4563-940C-C825DA57CC5A}" dt="2023-04-26T06:41:25.848" v="1224" actId="2711"/>
          <ac:spMkLst>
            <pc:docMk/>
            <pc:sldMk cId="312531381" sldId="294"/>
            <ac:spMk id="15" creationId="{47EC70D0-15DE-4339-C35D-153329F18A24}"/>
          </ac:spMkLst>
        </pc:spChg>
        <pc:picChg chg="add mod">
          <ac:chgData name="Siri Malatesh Kademani (Student)" userId="911ecfec-4505-4660-998f-2948bdac3a33" providerId="ADAL" clId="{0F5640FC-2B2E-4563-940C-C825DA57CC5A}" dt="2023-04-26T06:41:11.239" v="1223"/>
          <ac:picMkLst>
            <pc:docMk/>
            <pc:sldMk cId="312531381" sldId="294"/>
            <ac:picMk id="12" creationId="{2AB60C62-5004-C5A1-6510-74960FA482B7}"/>
          </ac:picMkLst>
        </pc:picChg>
        <pc:picChg chg="add mod">
          <ac:chgData name="Siri Malatesh Kademani (Student)" userId="911ecfec-4505-4660-998f-2948bdac3a33" providerId="ADAL" clId="{0F5640FC-2B2E-4563-940C-C825DA57CC5A}" dt="2023-04-26T06:41:11.239" v="1223"/>
          <ac:picMkLst>
            <pc:docMk/>
            <pc:sldMk cId="312531381" sldId="294"/>
            <ac:picMk id="13" creationId="{38341B57-0FE7-C5B5-A0BC-C0E834E172A7}"/>
          </ac:picMkLst>
        </pc:picChg>
      </pc:sldChg>
      <pc:sldChg chg="addSp delSp modSp add mod">
        <pc:chgData name="Siri Malatesh Kademani (Student)" userId="911ecfec-4505-4660-998f-2948bdac3a33" providerId="ADAL" clId="{0F5640FC-2B2E-4563-940C-C825DA57CC5A}" dt="2023-04-26T19:19:56.690" v="1407" actId="113"/>
        <pc:sldMkLst>
          <pc:docMk/>
          <pc:sldMk cId="1710205818" sldId="295"/>
        </pc:sldMkLst>
        <pc:spChg chg="mod">
          <ac:chgData name="Siri Malatesh Kademani (Student)" userId="911ecfec-4505-4660-998f-2948bdac3a33" providerId="ADAL" clId="{0F5640FC-2B2E-4563-940C-C825DA57CC5A}" dt="2023-04-26T19:19:56.690" v="1407" actId="113"/>
          <ac:spMkLst>
            <pc:docMk/>
            <pc:sldMk cId="1710205818" sldId="295"/>
            <ac:spMk id="3" creationId="{5A8227CD-CDED-EF3C-5DF1-A3D0FA202C3F}"/>
          </ac:spMkLst>
        </pc:spChg>
        <pc:spChg chg="add del mod">
          <ac:chgData name="Siri Malatesh Kademani (Student)" userId="911ecfec-4505-4660-998f-2948bdac3a33" providerId="ADAL" clId="{0F5640FC-2B2E-4563-940C-C825DA57CC5A}" dt="2023-04-26T03:39:03.186" v="1180" actId="22"/>
          <ac:spMkLst>
            <pc:docMk/>
            <pc:sldMk cId="1710205818" sldId="295"/>
            <ac:spMk id="6" creationId="{BE1EB8B7-B22E-FE36-EE8F-C45400666274}"/>
          </ac:spMkLst>
        </pc:spChg>
        <pc:spChg chg="mod">
          <ac:chgData name="Siri Malatesh Kademani (Student)" userId="911ecfec-4505-4660-998f-2948bdac3a33" providerId="ADAL" clId="{0F5640FC-2B2E-4563-940C-C825DA57CC5A}" dt="2023-04-26T06:46:10.955" v="1262" actId="27636"/>
          <ac:spMkLst>
            <pc:docMk/>
            <pc:sldMk cId="1710205818" sldId="295"/>
            <ac:spMk id="8" creationId="{30EC22BF-D112-468C-7317-8E95FD535C7C}"/>
          </ac:spMkLst>
        </pc:spChg>
        <pc:spChg chg="add mod">
          <ac:chgData name="Siri Malatesh Kademani (Student)" userId="911ecfec-4505-4660-998f-2948bdac3a33" providerId="ADAL" clId="{0F5640FC-2B2E-4563-940C-C825DA57CC5A}" dt="2023-04-26T06:46:31.874" v="1264" actId="2711"/>
          <ac:spMkLst>
            <pc:docMk/>
            <pc:sldMk cId="1710205818" sldId="295"/>
            <ac:spMk id="12" creationId="{3D38CCEB-AB65-A0FD-AE89-EAB463D2C732}"/>
          </ac:spMkLst>
        </pc:spChg>
        <pc:graphicFrameChg chg="add mod modGraphic">
          <ac:chgData name="Siri Malatesh Kademani (Student)" userId="911ecfec-4505-4660-998f-2948bdac3a33" providerId="ADAL" clId="{0F5640FC-2B2E-4563-940C-C825DA57CC5A}" dt="2023-04-26T06:46:45.856" v="1266" actId="113"/>
          <ac:graphicFrameMkLst>
            <pc:docMk/>
            <pc:sldMk cId="1710205818" sldId="295"/>
            <ac:graphicFrameMk id="10" creationId="{61A8C2B4-0000-D300-DEBE-87A2872F59D5}"/>
          </ac:graphicFrameMkLst>
        </pc:graphicFrameChg>
        <pc:picChg chg="add mod">
          <ac:chgData name="Siri Malatesh Kademani (Student)" userId="911ecfec-4505-4660-998f-2948bdac3a33" providerId="ADAL" clId="{0F5640FC-2B2E-4563-940C-C825DA57CC5A}" dt="2023-04-26T06:46:24.805" v="1263"/>
          <ac:picMkLst>
            <pc:docMk/>
            <pc:sldMk cId="1710205818" sldId="295"/>
            <ac:picMk id="13" creationId="{E0A359DC-5F79-835C-E3B5-9061FD1D2E9B}"/>
          </ac:picMkLst>
        </pc:picChg>
      </pc:sldChg>
      <pc:sldChg chg="add">
        <pc:chgData name="Siri Malatesh Kademani (Student)" userId="911ecfec-4505-4660-998f-2948bdac3a33" providerId="ADAL" clId="{0F5640FC-2B2E-4563-940C-C825DA57CC5A}" dt="2023-04-26T03:39:04.768" v="1181"/>
        <pc:sldMkLst>
          <pc:docMk/>
          <pc:sldMk cId="1879019208" sldId="296"/>
        </pc:sldMkLst>
      </pc:sldChg>
      <pc:sldChg chg="add">
        <pc:chgData name="Siri Malatesh Kademani (Student)" userId="911ecfec-4505-4660-998f-2948bdac3a33" providerId="ADAL" clId="{0F5640FC-2B2E-4563-940C-C825DA57CC5A}" dt="2023-04-26T03:39:05.129" v="1182"/>
        <pc:sldMkLst>
          <pc:docMk/>
          <pc:sldMk cId="3295210334" sldId="297"/>
        </pc:sldMkLst>
      </pc:sldChg>
      <pc:sldChg chg="add">
        <pc:chgData name="Siri Malatesh Kademani (Student)" userId="911ecfec-4505-4660-998f-2948bdac3a33" providerId="ADAL" clId="{0F5640FC-2B2E-4563-940C-C825DA57CC5A}" dt="2023-04-26T03:39:05.600" v="1183"/>
        <pc:sldMkLst>
          <pc:docMk/>
          <pc:sldMk cId="3887714200" sldId="298"/>
        </pc:sldMkLst>
      </pc:sldChg>
      <pc:sldChg chg="addSp delSp modSp mod ord">
        <pc:chgData name="Siri Malatesh Kademani (Student)" userId="911ecfec-4505-4660-998f-2948bdac3a33" providerId="ADAL" clId="{0F5640FC-2B2E-4563-940C-C825DA57CC5A}" dt="2023-04-27T00:45:26.659" v="2995" actId="1076"/>
        <pc:sldMkLst>
          <pc:docMk/>
          <pc:sldMk cId="617556894" sldId="299"/>
        </pc:sldMkLst>
        <pc:spChg chg="mod">
          <ac:chgData name="Siri Malatesh Kademani (Student)" userId="911ecfec-4505-4660-998f-2948bdac3a33" providerId="ADAL" clId="{0F5640FC-2B2E-4563-940C-C825DA57CC5A}" dt="2023-04-26T19:19:48.273" v="1405" actId="113"/>
          <ac:spMkLst>
            <pc:docMk/>
            <pc:sldMk cId="617556894" sldId="299"/>
            <ac:spMk id="6" creationId="{77AFA7D5-74CF-6DC1-685B-FF32474BAF7E}"/>
          </ac:spMkLst>
        </pc:spChg>
        <pc:spChg chg="del mod">
          <ac:chgData name="Siri Malatesh Kademani (Student)" userId="911ecfec-4505-4660-998f-2948bdac3a33" providerId="ADAL" clId="{0F5640FC-2B2E-4563-940C-C825DA57CC5A}" dt="2023-04-27T00:03:47.864" v="2300" actId="478"/>
          <ac:spMkLst>
            <pc:docMk/>
            <pc:sldMk cId="617556894" sldId="299"/>
            <ac:spMk id="16" creationId="{60ACF1D8-56DE-4C26-9BEF-5884FD76B47E}"/>
          </ac:spMkLst>
        </pc:spChg>
        <pc:spChg chg="mod">
          <ac:chgData name="Siri Malatesh Kademani (Student)" userId="911ecfec-4505-4660-998f-2948bdac3a33" providerId="ADAL" clId="{0F5640FC-2B2E-4563-940C-C825DA57CC5A}" dt="2023-04-27T00:03:44.369" v="2299" actId="20577"/>
          <ac:spMkLst>
            <pc:docMk/>
            <pc:sldMk cId="617556894" sldId="299"/>
            <ac:spMk id="18" creationId="{703D37F2-3654-4FD8-A84A-C96700724FC9}"/>
          </ac:spMkLst>
        </pc:spChg>
        <pc:spChg chg="mod">
          <ac:chgData name="Siri Malatesh Kademani (Student)" userId="911ecfec-4505-4660-998f-2948bdac3a33" providerId="ADAL" clId="{0F5640FC-2B2E-4563-940C-C825DA57CC5A}" dt="2023-04-26T23:56:48.141" v="2112" actId="113"/>
          <ac:spMkLst>
            <pc:docMk/>
            <pc:sldMk cId="617556894" sldId="299"/>
            <ac:spMk id="20" creationId="{2ACB4C0E-9D20-821C-9891-83DC2B0D3DFF}"/>
          </ac:spMkLst>
        </pc:spChg>
        <pc:spChg chg="del mod">
          <ac:chgData name="Siri Malatesh Kademani (Student)" userId="911ecfec-4505-4660-998f-2948bdac3a33" providerId="ADAL" clId="{0F5640FC-2B2E-4563-940C-C825DA57CC5A}" dt="2023-04-27T00:03:49.225" v="2301" actId="478"/>
          <ac:spMkLst>
            <pc:docMk/>
            <pc:sldMk cId="617556894" sldId="299"/>
            <ac:spMk id="21" creationId="{60871B4E-6E2F-A451-6CF6-26BF220D4950}"/>
          </ac:spMkLst>
        </pc:spChg>
        <pc:spChg chg="mod">
          <ac:chgData name="Siri Malatesh Kademani (Student)" userId="911ecfec-4505-4660-998f-2948bdac3a33" providerId="ADAL" clId="{0F5640FC-2B2E-4563-940C-C825DA57CC5A}" dt="2023-04-27T00:17:10.779" v="2745" actId="20577"/>
          <ac:spMkLst>
            <pc:docMk/>
            <pc:sldMk cId="617556894" sldId="299"/>
            <ac:spMk id="22" creationId="{0BAC86B5-DBA4-589F-5EC2-ABB74F38634A}"/>
          </ac:spMkLst>
        </pc:spChg>
        <pc:spChg chg="mod">
          <ac:chgData name="Siri Malatesh Kademani (Student)" userId="911ecfec-4505-4660-998f-2948bdac3a33" providerId="ADAL" clId="{0F5640FC-2B2E-4563-940C-C825DA57CC5A}" dt="2023-04-27T00:18:59.609" v="2760" actId="115"/>
          <ac:spMkLst>
            <pc:docMk/>
            <pc:sldMk cId="617556894" sldId="299"/>
            <ac:spMk id="23" creationId="{7237093C-A0DB-EB02-42E7-9551077E08CE}"/>
          </ac:spMkLst>
        </pc:spChg>
        <pc:spChg chg="add mod">
          <ac:chgData name="Siri Malatesh Kademani (Student)" userId="911ecfec-4505-4660-998f-2948bdac3a33" providerId="ADAL" clId="{0F5640FC-2B2E-4563-940C-C825DA57CC5A}" dt="2023-04-27T00:43:34.716" v="2987" actId="20577"/>
          <ac:spMkLst>
            <pc:docMk/>
            <pc:sldMk cId="617556894" sldId="299"/>
            <ac:spMk id="27" creationId="{6F2DF99D-984E-109D-759D-CA975921E282}"/>
          </ac:spMkLst>
        </pc:spChg>
        <pc:spChg chg="add del mod">
          <ac:chgData name="Siri Malatesh Kademani (Student)" userId="911ecfec-4505-4660-998f-2948bdac3a33" providerId="ADAL" clId="{0F5640FC-2B2E-4563-940C-C825DA57CC5A}" dt="2023-04-27T00:04:32.530" v="2308" actId="478"/>
          <ac:spMkLst>
            <pc:docMk/>
            <pc:sldMk cId="617556894" sldId="299"/>
            <ac:spMk id="28" creationId="{3CEC03AF-35C0-D194-33D6-AF9E250711CF}"/>
          </ac:spMkLst>
        </pc:spChg>
        <pc:picChg chg="mod">
          <ac:chgData name="Siri Malatesh Kademani (Student)" userId="911ecfec-4505-4660-998f-2948bdac3a33" providerId="ADAL" clId="{0F5640FC-2B2E-4563-940C-C825DA57CC5A}" dt="2023-04-27T00:05:40.929" v="2319" actId="1076"/>
          <ac:picMkLst>
            <pc:docMk/>
            <pc:sldMk cId="617556894" sldId="299"/>
            <ac:picMk id="5" creationId="{2B0145F9-4DC0-8058-68A6-922F9A3D58E1}"/>
          </ac:picMkLst>
        </pc:picChg>
        <pc:picChg chg="add mod">
          <ac:chgData name="Siri Malatesh Kademani (Student)" userId="911ecfec-4505-4660-998f-2948bdac3a33" providerId="ADAL" clId="{0F5640FC-2B2E-4563-940C-C825DA57CC5A}" dt="2023-04-26T23:55:51.335" v="2109" actId="1076"/>
          <ac:picMkLst>
            <pc:docMk/>
            <pc:sldMk cId="617556894" sldId="299"/>
            <ac:picMk id="17" creationId="{7D871691-07FB-78B4-9405-A14505159424}"/>
          </ac:picMkLst>
        </pc:picChg>
        <pc:picChg chg="add mod">
          <ac:chgData name="Siri Malatesh Kademani (Student)" userId="911ecfec-4505-4660-998f-2948bdac3a33" providerId="ADAL" clId="{0F5640FC-2B2E-4563-940C-C825DA57CC5A}" dt="2023-04-26T23:56:10.051" v="2111" actId="1076"/>
          <ac:picMkLst>
            <pc:docMk/>
            <pc:sldMk cId="617556894" sldId="299"/>
            <ac:picMk id="24" creationId="{318E8118-967C-14F5-F4A6-74003C0DDD3C}"/>
          </ac:picMkLst>
        </pc:picChg>
        <pc:picChg chg="add mod">
          <ac:chgData name="Siri Malatesh Kademani (Student)" userId="911ecfec-4505-4660-998f-2948bdac3a33" providerId="ADAL" clId="{0F5640FC-2B2E-4563-940C-C825DA57CC5A}" dt="2023-04-26T23:57:45.284" v="2114" actId="1076"/>
          <ac:picMkLst>
            <pc:docMk/>
            <pc:sldMk cId="617556894" sldId="299"/>
            <ac:picMk id="26" creationId="{042F8B97-D400-9E9F-A92D-B21EC6E5555E}"/>
          </ac:picMkLst>
        </pc:picChg>
        <pc:picChg chg="add mod">
          <ac:chgData name="Siri Malatesh Kademani (Student)" userId="911ecfec-4505-4660-998f-2948bdac3a33" providerId="ADAL" clId="{0F5640FC-2B2E-4563-940C-C825DA57CC5A}" dt="2023-04-27T00:44:56.487" v="2992" actId="14100"/>
          <ac:picMkLst>
            <pc:docMk/>
            <pc:sldMk cId="617556894" sldId="299"/>
            <ac:picMk id="30" creationId="{0C8D67AC-B871-A492-9C7D-651C72A7AD59}"/>
          </ac:picMkLst>
        </pc:picChg>
        <pc:picChg chg="add mod">
          <ac:chgData name="Siri Malatesh Kademani (Student)" userId="911ecfec-4505-4660-998f-2948bdac3a33" providerId="ADAL" clId="{0F5640FC-2B2E-4563-940C-C825DA57CC5A}" dt="2023-04-27T00:44:58.894" v="2993" actId="14100"/>
          <ac:picMkLst>
            <pc:docMk/>
            <pc:sldMk cId="617556894" sldId="299"/>
            <ac:picMk id="32" creationId="{18836C46-32CD-3329-B6B2-014A1E80CEF1}"/>
          </ac:picMkLst>
        </pc:picChg>
        <pc:picChg chg="add mod">
          <ac:chgData name="Siri Malatesh Kademani (Student)" userId="911ecfec-4505-4660-998f-2948bdac3a33" providerId="ADAL" clId="{0F5640FC-2B2E-4563-940C-C825DA57CC5A}" dt="2023-04-27T00:45:26.659" v="2995" actId="1076"/>
          <ac:picMkLst>
            <pc:docMk/>
            <pc:sldMk cId="617556894" sldId="299"/>
            <ac:picMk id="34" creationId="{A5A5A58A-83D0-7C7E-E641-CB21C44FAB38}"/>
          </ac:picMkLst>
        </pc:picChg>
        <pc:picChg chg="del">
          <ac:chgData name="Siri Malatesh Kademani (Student)" userId="911ecfec-4505-4660-998f-2948bdac3a33" providerId="ADAL" clId="{0F5640FC-2B2E-4563-940C-C825DA57CC5A}" dt="2023-04-27T00:03:49.927" v="2302" actId="478"/>
          <ac:picMkLst>
            <pc:docMk/>
            <pc:sldMk cId="617556894" sldId="299"/>
            <ac:picMk id="3074" creationId="{536484D9-5867-E4F8-9BAD-45C71F487CEC}"/>
          </ac:picMkLst>
        </pc:picChg>
        <pc:picChg chg="del">
          <ac:chgData name="Siri Malatesh Kademani (Student)" userId="911ecfec-4505-4660-998f-2948bdac3a33" providerId="ADAL" clId="{0F5640FC-2B2E-4563-940C-C825DA57CC5A}" dt="2023-04-26T23:55:03.407" v="2107" actId="478"/>
          <ac:picMkLst>
            <pc:docMk/>
            <pc:sldMk cId="617556894" sldId="299"/>
            <ac:picMk id="3076" creationId="{392C47D2-E43A-F06F-75FB-A7FB737373F0}"/>
          </ac:picMkLst>
        </pc:picChg>
        <pc:picChg chg="del mod">
          <ac:chgData name="Siri Malatesh Kademani (Student)" userId="911ecfec-4505-4660-998f-2948bdac3a33" providerId="ADAL" clId="{0F5640FC-2B2E-4563-940C-C825DA57CC5A}" dt="2023-04-27T00:44:47.915" v="2989" actId="478"/>
          <ac:picMkLst>
            <pc:docMk/>
            <pc:sldMk cId="617556894" sldId="299"/>
            <ac:picMk id="3082" creationId="{D07DEA27-0144-1374-3529-79C97C403C92}"/>
          </ac:picMkLst>
        </pc:picChg>
      </pc:sldChg>
      <pc:sldChg chg="addSp modSp add mod">
        <pc:chgData name="Siri Malatesh Kademani (Student)" userId="911ecfec-4505-4660-998f-2948bdac3a33" providerId="ADAL" clId="{0F5640FC-2B2E-4563-940C-C825DA57CC5A}" dt="2023-04-26T03:45:33.976" v="1220" actId="13782"/>
        <pc:sldMkLst>
          <pc:docMk/>
          <pc:sldMk cId="1037997423" sldId="300"/>
        </pc:sldMkLst>
        <pc:spChg chg="mod">
          <ac:chgData name="Siri Malatesh Kademani (Student)" userId="911ecfec-4505-4660-998f-2948bdac3a33" providerId="ADAL" clId="{0F5640FC-2B2E-4563-940C-C825DA57CC5A}" dt="2023-04-26T03:44:36.372" v="1216" actId="21"/>
          <ac:spMkLst>
            <pc:docMk/>
            <pc:sldMk cId="1037997423" sldId="300"/>
            <ac:spMk id="2" creationId="{166CCC82-8B43-3DD9-080E-232E7FB7FC67}"/>
          </ac:spMkLst>
        </pc:spChg>
        <pc:graphicFrameChg chg="add mod modGraphic">
          <ac:chgData name="Siri Malatesh Kademani (Student)" userId="911ecfec-4505-4660-998f-2948bdac3a33" providerId="ADAL" clId="{0F5640FC-2B2E-4563-940C-C825DA57CC5A}" dt="2023-04-26T03:45:33.976" v="1220" actId="13782"/>
          <ac:graphicFrameMkLst>
            <pc:docMk/>
            <pc:sldMk cId="1037997423" sldId="300"/>
            <ac:graphicFrameMk id="6" creationId="{176579CB-5191-3B4E-5272-50B64E079C49}"/>
          </ac:graphicFrameMkLst>
        </pc:graphicFrameChg>
      </pc:sldChg>
      <pc:sldChg chg="addSp delSp modSp add mod">
        <pc:chgData name="Siri Malatesh Kademani (Student)" userId="911ecfec-4505-4660-998f-2948bdac3a33" providerId="ADAL" clId="{0F5640FC-2B2E-4563-940C-C825DA57CC5A}" dt="2023-04-26T19:20:01.014" v="1408" actId="113"/>
        <pc:sldMkLst>
          <pc:docMk/>
          <pc:sldMk cId="769286658" sldId="302"/>
        </pc:sldMkLst>
        <pc:spChg chg="add mod">
          <ac:chgData name="Siri Malatesh Kademani (Student)" userId="911ecfec-4505-4660-998f-2948bdac3a33" providerId="ADAL" clId="{0F5640FC-2B2E-4563-940C-C825DA57CC5A}" dt="2023-04-26T06:43:39.094" v="1237" actId="2711"/>
          <ac:spMkLst>
            <pc:docMk/>
            <pc:sldMk cId="769286658" sldId="302"/>
            <ac:spMk id="3" creationId="{40A1BFD8-0A14-96E0-2337-000F82915A90}"/>
          </ac:spMkLst>
        </pc:spChg>
        <pc:spChg chg="del">
          <ac:chgData name="Siri Malatesh Kademani (Student)" userId="911ecfec-4505-4660-998f-2948bdac3a33" providerId="ADAL" clId="{0F5640FC-2B2E-4563-940C-C825DA57CC5A}" dt="2023-04-26T06:43:18.933" v="1235" actId="478"/>
          <ac:spMkLst>
            <pc:docMk/>
            <pc:sldMk cId="769286658" sldId="302"/>
            <ac:spMk id="8" creationId="{617BC95B-F434-7A06-A3AE-EAECD641B280}"/>
          </ac:spMkLst>
        </pc:spChg>
        <pc:spChg chg="mod">
          <ac:chgData name="Siri Malatesh Kademani (Student)" userId="911ecfec-4505-4660-998f-2948bdac3a33" providerId="ADAL" clId="{0F5640FC-2B2E-4563-940C-C825DA57CC5A}" dt="2023-04-26T06:44:16.809" v="1243"/>
          <ac:spMkLst>
            <pc:docMk/>
            <pc:sldMk cId="769286658" sldId="302"/>
            <ac:spMk id="9" creationId="{098B96B6-4DFD-E77B-6FE1-C9CA1B22AC10}"/>
          </ac:spMkLst>
        </pc:spChg>
        <pc:spChg chg="mod">
          <ac:chgData name="Siri Malatesh Kademani (Student)" userId="911ecfec-4505-4660-998f-2948bdac3a33" providerId="ADAL" clId="{0F5640FC-2B2E-4563-940C-C825DA57CC5A}" dt="2023-04-26T19:20:01.014" v="1408" actId="113"/>
          <ac:spMkLst>
            <pc:docMk/>
            <pc:sldMk cId="769286658" sldId="302"/>
            <ac:spMk id="14" creationId="{1DE004D2-7110-C49F-C2FB-F29E8AD49370}"/>
          </ac:spMkLst>
        </pc:spChg>
        <pc:graphicFrameChg chg="del">
          <ac:chgData name="Siri Malatesh Kademani (Student)" userId="911ecfec-4505-4660-998f-2948bdac3a33" providerId="ADAL" clId="{0F5640FC-2B2E-4563-940C-C825DA57CC5A}" dt="2023-04-26T06:43:16.651" v="1234" actId="478"/>
          <ac:graphicFrameMkLst>
            <pc:docMk/>
            <pc:sldMk cId="769286658" sldId="302"/>
            <ac:graphicFrameMk id="10" creationId="{024533FD-EFF1-9F4F-0BCB-18DF57A969F0}"/>
          </ac:graphicFrameMkLst>
        </pc:graphicFrameChg>
        <pc:graphicFrameChg chg="add mod modGraphic">
          <ac:chgData name="Siri Malatesh Kademani (Student)" userId="911ecfec-4505-4660-998f-2948bdac3a33" providerId="ADAL" clId="{0F5640FC-2B2E-4563-940C-C825DA57CC5A}" dt="2023-04-26T06:43:58.463" v="1240" actId="113"/>
          <ac:graphicFrameMkLst>
            <pc:docMk/>
            <pc:sldMk cId="769286658" sldId="302"/>
            <ac:graphicFrameMk id="13" creationId="{ACAFBC4A-69BA-F9A0-195B-2DFC54D83AC1}"/>
          </ac:graphicFrameMkLst>
        </pc:graphicFrameChg>
        <pc:picChg chg="add mod">
          <ac:chgData name="Siri Malatesh Kademani (Student)" userId="911ecfec-4505-4660-998f-2948bdac3a33" providerId="ADAL" clId="{0F5640FC-2B2E-4563-940C-C825DA57CC5A}" dt="2023-04-26T06:43:32.654" v="1236"/>
          <ac:picMkLst>
            <pc:docMk/>
            <pc:sldMk cId="769286658" sldId="302"/>
            <ac:picMk id="7" creationId="{586CB39A-BE6C-FF0F-06B1-B1C853EDDC52}"/>
          </ac:picMkLst>
        </pc:picChg>
        <pc:picChg chg="del">
          <ac:chgData name="Siri Malatesh Kademani (Student)" userId="911ecfec-4505-4660-998f-2948bdac3a33" providerId="ADAL" clId="{0F5640FC-2B2E-4563-940C-C825DA57CC5A}" dt="2023-04-26T06:43:12.649" v="1233" actId="478"/>
          <ac:picMkLst>
            <pc:docMk/>
            <pc:sldMk cId="769286658" sldId="302"/>
            <ac:picMk id="12" creationId="{DC816C0C-3983-588C-5269-FF4EBCD2A8E8}"/>
          </ac:picMkLst>
        </pc:picChg>
      </pc:sldChg>
      <pc:sldChg chg="delSp modSp add mod ord">
        <pc:chgData name="Siri Malatesh Kademani (Student)" userId="911ecfec-4505-4660-998f-2948bdac3a33" providerId="ADAL" clId="{0F5640FC-2B2E-4563-940C-C825DA57CC5A}" dt="2023-04-26T19:15:06.066" v="1399"/>
        <pc:sldMkLst>
          <pc:docMk/>
          <pc:sldMk cId="570588880" sldId="303"/>
        </pc:sldMkLst>
        <pc:spChg chg="del mod">
          <ac:chgData name="Siri Malatesh Kademani (Student)" userId="911ecfec-4505-4660-998f-2948bdac3a33" providerId="ADAL" clId="{0F5640FC-2B2E-4563-940C-C825DA57CC5A}" dt="2023-04-26T19:15:06.066" v="1399"/>
          <ac:spMkLst>
            <pc:docMk/>
            <pc:sldMk cId="570588880" sldId="303"/>
            <ac:spMk id="2" creationId="{833A2D31-BB6B-85CA-D137-A7C8544597F8}"/>
          </ac:spMkLst>
        </pc:spChg>
        <pc:spChg chg="mod">
          <ac:chgData name="Siri Malatesh Kademani (Student)" userId="911ecfec-4505-4660-998f-2948bdac3a33" providerId="ADAL" clId="{0F5640FC-2B2E-4563-940C-C825DA57CC5A}" dt="2023-04-26T19:14:07.277" v="1397" actId="20577"/>
          <ac:spMkLst>
            <pc:docMk/>
            <pc:sldMk cId="570588880" sldId="303"/>
            <ac:spMk id="6" creationId="{F917BFF6-7404-E7F5-9329-6C22E8D88A5B}"/>
          </ac:spMkLst>
        </pc:spChg>
      </pc:sldChg>
      <pc:sldChg chg="addSp modSp add mod ord modNotesTx">
        <pc:chgData name="Siri Malatesh Kademani (Student)" userId="911ecfec-4505-4660-998f-2948bdac3a33" providerId="ADAL" clId="{0F5640FC-2B2E-4563-940C-C825DA57CC5A}" dt="2023-04-26T22:54:21.908" v="1648" actId="403"/>
        <pc:sldMkLst>
          <pc:docMk/>
          <pc:sldMk cId="42876646" sldId="304"/>
        </pc:sldMkLst>
        <pc:spChg chg="add mod">
          <ac:chgData name="Siri Malatesh Kademani (Student)" userId="911ecfec-4505-4660-998f-2948bdac3a33" providerId="ADAL" clId="{0F5640FC-2B2E-4563-940C-C825DA57CC5A}" dt="2023-04-26T22:54:21.908" v="1648" actId="403"/>
          <ac:spMkLst>
            <pc:docMk/>
            <pc:sldMk cId="42876646" sldId="304"/>
            <ac:spMk id="2" creationId="{714EDC3C-27DB-34E7-9C3F-D775985139AA}"/>
          </ac:spMkLst>
        </pc:spChg>
        <pc:graphicFrameChg chg="add mod modGraphic">
          <ac:chgData name="Siri Malatesh Kademani (Student)" userId="911ecfec-4505-4660-998f-2948bdac3a33" providerId="ADAL" clId="{0F5640FC-2B2E-4563-940C-C825DA57CC5A}" dt="2023-04-26T19:53:59.364" v="1632"/>
          <ac:graphicFrameMkLst>
            <pc:docMk/>
            <pc:sldMk cId="42876646" sldId="304"/>
            <ac:graphicFrameMk id="3" creationId="{BAE2D59C-BB6D-88F7-9B5E-7925AB769A35}"/>
          </ac:graphicFrameMkLst>
        </pc:graphicFrameChg>
      </pc:sldChg>
      <pc:sldChg chg="delSp add del mod">
        <pc:chgData name="Siri Malatesh Kademani (Student)" userId="911ecfec-4505-4660-998f-2948bdac3a33" providerId="ADAL" clId="{0F5640FC-2B2E-4563-940C-C825DA57CC5A}" dt="2023-04-26T19:26:13.241" v="1444" actId="47"/>
        <pc:sldMkLst>
          <pc:docMk/>
          <pc:sldMk cId="3726328404" sldId="304"/>
        </pc:sldMkLst>
        <pc:spChg chg="del">
          <ac:chgData name="Siri Malatesh Kademani (Student)" userId="911ecfec-4505-4660-998f-2948bdac3a33" providerId="ADAL" clId="{0F5640FC-2B2E-4563-940C-C825DA57CC5A}" dt="2023-04-26T19:25:56.509" v="1442" actId="478"/>
          <ac:spMkLst>
            <pc:docMk/>
            <pc:sldMk cId="3726328404" sldId="304"/>
            <ac:spMk id="16" creationId="{60ACF1D8-56DE-4C26-9BEF-5884FD76B47E}"/>
          </ac:spMkLst>
        </pc:spChg>
        <pc:spChg chg="del">
          <ac:chgData name="Siri Malatesh Kademani (Student)" userId="911ecfec-4505-4660-998f-2948bdac3a33" providerId="ADAL" clId="{0F5640FC-2B2E-4563-940C-C825DA57CC5A}" dt="2023-04-26T19:25:57.497" v="1443" actId="478"/>
          <ac:spMkLst>
            <pc:docMk/>
            <pc:sldMk cId="3726328404" sldId="304"/>
            <ac:spMk id="21" creationId="{60871B4E-6E2F-A451-6CF6-26BF220D4950}"/>
          </ac:spMkLst>
        </pc:spChg>
        <pc:picChg chg="del">
          <ac:chgData name="Siri Malatesh Kademani (Student)" userId="911ecfec-4505-4660-998f-2948bdac3a33" providerId="ADAL" clId="{0F5640FC-2B2E-4563-940C-C825DA57CC5A}" dt="2023-04-26T19:25:48.269" v="1441" actId="478"/>
          <ac:picMkLst>
            <pc:docMk/>
            <pc:sldMk cId="3726328404" sldId="304"/>
            <ac:picMk id="3074" creationId="{536484D9-5867-E4F8-9BAD-45C71F487CEC}"/>
          </ac:picMkLst>
        </pc:picChg>
        <pc:picChg chg="del">
          <ac:chgData name="Siri Malatesh Kademani (Student)" userId="911ecfec-4505-4660-998f-2948bdac3a33" providerId="ADAL" clId="{0F5640FC-2B2E-4563-940C-C825DA57CC5A}" dt="2023-04-26T19:25:43.504" v="1440" actId="478"/>
          <ac:picMkLst>
            <pc:docMk/>
            <pc:sldMk cId="3726328404" sldId="304"/>
            <ac:picMk id="3076" creationId="{392C47D2-E43A-F06F-75FB-A7FB737373F0}"/>
          </ac:picMkLst>
        </pc:picChg>
      </pc:sldChg>
      <pc:sldChg chg="addSp delSp add del mod">
        <pc:chgData name="Siri Malatesh Kademani (Student)" userId="911ecfec-4505-4660-998f-2948bdac3a33" providerId="ADAL" clId="{0F5640FC-2B2E-4563-940C-C825DA57CC5A}" dt="2023-04-26T23:04:02.039" v="1653" actId="47"/>
        <pc:sldMkLst>
          <pc:docMk/>
          <pc:sldMk cId="183006043" sldId="305"/>
        </pc:sldMkLst>
        <pc:graphicFrameChg chg="add del">
          <ac:chgData name="Siri Malatesh Kademani (Student)" userId="911ecfec-4505-4660-998f-2948bdac3a33" providerId="ADAL" clId="{0F5640FC-2B2E-4563-940C-C825DA57CC5A}" dt="2023-04-26T23:03:58.406" v="1652" actId="478"/>
          <ac:graphicFrameMkLst>
            <pc:docMk/>
            <pc:sldMk cId="183006043" sldId="305"/>
            <ac:graphicFrameMk id="2" creationId="{1C7FAEC4-5B6B-E882-E75C-B02C2A7A7E28}"/>
          </ac:graphicFrameMkLst>
        </pc:graphicFrameChg>
      </pc:sldChg>
      <pc:sldChg chg="new del">
        <pc:chgData name="Siri Malatesh Kademani (Student)" userId="911ecfec-4505-4660-998f-2948bdac3a33" providerId="ADAL" clId="{0F5640FC-2B2E-4563-940C-C825DA57CC5A}" dt="2023-04-26T23:18:03.221" v="1658" actId="47"/>
        <pc:sldMkLst>
          <pc:docMk/>
          <pc:sldMk cId="1280018134" sldId="305"/>
        </pc:sldMkLst>
      </pc:sldChg>
      <pc:sldChg chg="addSp delSp modSp add mod ord modNotesTx">
        <pc:chgData name="Siri Malatesh Kademani (Student)" userId="911ecfec-4505-4660-998f-2948bdac3a33" providerId="ADAL" clId="{0F5640FC-2B2E-4563-940C-C825DA57CC5A}" dt="2023-04-27T00:55:42.057" v="3044"/>
        <pc:sldMkLst>
          <pc:docMk/>
          <pc:sldMk cId="1500617809" sldId="306"/>
        </pc:sldMkLst>
        <pc:spChg chg="mod">
          <ac:chgData name="Siri Malatesh Kademani (Student)" userId="911ecfec-4505-4660-998f-2948bdac3a33" providerId="ADAL" clId="{0F5640FC-2B2E-4563-940C-C825DA57CC5A}" dt="2023-04-26T23:41:37.859" v="1881" actId="20577"/>
          <ac:spMkLst>
            <pc:docMk/>
            <pc:sldMk cId="1500617809" sldId="306"/>
            <ac:spMk id="3" creationId="{5A8227CD-CDED-EF3C-5DF1-A3D0FA202C3F}"/>
          </ac:spMkLst>
        </pc:spChg>
        <pc:spChg chg="mod">
          <ac:chgData name="Siri Malatesh Kademani (Student)" userId="911ecfec-4505-4660-998f-2948bdac3a33" providerId="ADAL" clId="{0F5640FC-2B2E-4563-940C-C825DA57CC5A}" dt="2023-04-27T00:40:11.763" v="2980" actId="113"/>
          <ac:spMkLst>
            <pc:docMk/>
            <pc:sldMk cId="1500617809" sldId="306"/>
            <ac:spMk id="12" creationId="{3D38CCEB-AB65-A0FD-AE89-EAB463D2C732}"/>
          </ac:spMkLst>
        </pc:spChg>
        <pc:graphicFrameChg chg="mod modGraphic">
          <ac:chgData name="Siri Malatesh Kademani (Student)" userId="911ecfec-4505-4660-998f-2948bdac3a33" providerId="ADAL" clId="{0F5640FC-2B2E-4563-940C-C825DA57CC5A}" dt="2023-04-26T23:44:13.305" v="1966" actId="20577"/>
          <ac:graphicFrameMkLst>
            <pc:docMk/>
            <pc:sldMk cId="1500617809" sldId="306"/>
            <ac:graphicFrameMk id="9" creationId="{5313126B-A6B3-679D-D1A0-7257843DB7EE}"/>
          </ac:graphicFrameMkLst>
        </pc:graphicFrameChg>
        <pc:picChg chg="mod">
          <ac:chgData name="Siri Malatesh Kademani (Student)" userId="911ecfec-4505-4660-998f-2948bdac3a33" providerId="ADAL" clId="{0F5640FC-2B2E-4563-940C-C825DA57CC5A}" dt="2023-04-26T23:32:31.888" v="1764" actId="1076"/>
          <ac:picMkLst>
            <pc:docMk/>
            <pc:sldMk cId="1500617809" sldId="306"/>
            <ac:picMk id="4" creationId="{CD0FE4D0-FD97-54B9-554F-AEE6638EA336}"/>
          </ac:picMkLst>
        </pc:picChg>
        <pc:picChg chg="del">
          <ac:chgData name="Siri Malatesh Kademani (Student)" userId="911ecfec-4505-4660-998f-2948bdac3a33" providerId="ADAL" clId="{0F5640FC-2B2E-4563-940C-C825DA57CC5A}" dt="2023-04-26T23:20:52.192" v="1669" actId="478"/>
          <ac:picMkLst>
            <pc:docMk/>
            <pc:sldMk cId="1500617809" sldId="306"/>
            <ac:picMk id="13" creationId="{E0A359DC-5F79-835C-E3B5-9061FD1D2E9B}"/>
          </ac:picMkLst>
        </pc:picChg>
        <pc:picChg chg="add mod">
          <ac:chgData name="Siri Malatesh Kademani (Student)" userId="911ecfec-4505-4660-998f-2948bdac3a33" providerId="ADAL" clId="{0F5640FC-2B2E-4563-940C-C825DA57CC5A}" dt="2023-04-26T23:34:54.523" v="1765" actId="1076"/>
          <ac:picMkLst>
            <pc:docMk/>
            <pc:sldMk cId="1500617809" sldId="306"/>
            <ac:picMk id="3074" creationId="{3E090339-BAC1-EAD6-209D-D94D09482C2F}"/>
          </ac:picMkLst>
        </pc:picChg>
      </pc:sldChg>
      <pc:sldChg chg="modSp add mod">
        <pc:chgData name="Siri Malatesh Kademani (Student)" userId="911ecfec-4505-4660-998f-2948bdac3a33" providerId="ADAL" clId="{0F5640FC-2B2E-4563-940C-C825DA57CC5A}" dt="2023-04-27T00:48:03.023" v="2998" actId="33524"/>
        <pc:sldMkLst>
          <pc:docMk/>
          <pc:sldMk cId="3700434806" sldId="307"/>
        </pc:sldMkLst>
        <pc:spChg chg="mod">
          <ac:chgData name="Siri Malatesh Kademani (Student)" userId="911ecfec-4505-4660-998f-2948bdac3a33" providerId="ADAL" clId="{0F5640FC-2B2E-4563-940C-C825DA57CC5A}" dt="2023-04-26T23:38:29.167" v="1867" actId="20577"/>
          <ac:spMkLst>
            <pc:docMk/>
            <pc:sldMk cId="3700434806" sldId="307"/>
            <ac:spMk id="3" creationId="{5A8227CD-CDED-EF3C-5DF1-A3D0FA202C3F}"/>
          </ac:spMkLst>
        </pc:spChg>
        <pc:spChg chg="mod">
          <ac:chgData name="Siri Malatesh Kademani (Student)" userId="911ecfec-4505-4660-998f-2948bdac3a33" providerId="ADAL" clId="{0F5640FC-2B2E-4563-940C-C825DA57CC5A}" dt="2023-04-27T00:48:03.023" v="2998" actId="33524"/>
          <ac:spMkLst>
            <pc:docMk/>
            <pc:sldMk cId="3700434806" sldId="307"/>
            <ac:spMk id="12" creationId="{3D38CCEB-AB65-A0FD-AE89-EAB463D2C732}"/>
          </ac:spMkLst>
        </pc:spChg>
        <pc:graphicFrameChg chg="mod modGraphic">
          <ac:chgData name="Siri Malatesh Kademani (Student)" userId="911ecfec-4505-4660-998f-2948bdac3a33" providerId="ADAL" clId="{0F5640FC-2B2E-4563-940C-C825DA57CC5A}" dt="2023-04-27T00:03:04.859" v="2293" actId="1076"/>
          <ac:graphicFrameMkLst>
            <pc:docMk/>
            <pc:sldMk cId="3700434806" sldId="307"/>
            <ac:graphicFrameMk id="9" creationId="{5313126B-A6B3-679D-D1A0-7257843DB7EE}"/>
          </ac:graphicFrameMkLst>
        </pc:graphicFrameChg>
        <pc:picChg chg="mod">
          <ac:chgData name="Siri Malatesh Kademani (Student)" userId="911ecfec-4505-4660-998f-2948bdac3a33" providerId="ADAL" clId="{0F5640FC-2B2E-4563-940C-C825DA57CC5A}" dt="2023-04-27T00:02:58.558" v="2291" actId="1076"/>
          <ac:picMkLst>
            <pc:docMk/>
            <pc:sldMk cId="3700434806" sldId="307"/>
            <ac:picMk id="4" creationId="{CD0FE4D0-FD97-54B9-554F-AEE6638EA336}"/>
          </ac:picMkLst>
        </pc:picChg>
        <pc:picChg chg="mod">
          <ac:chgData name="Siri Malatesh Kademani (Student)" userId="911ecfec-4505-4660-998f-2948bdac3a33" providerId="ADAL" clId="{0F5640FC-2B2E-4563-940C-C825DA57CC5A}" dt="2023-04-27T00:03:01.121" v="2292" actId="1076"/>
          <ac:picMkLst>
            <pc:docMk/>
            <pc:sldMk cId="3700434806" sldId="307"/>
            <ac:picMk id="13" creationId="{E0A359DC-5F79-835C-E3B5-9061FD1D2E9B}"/>
          </ac:picMkLst>
        </pc:picChg>
      </pc:sldChg>
      <pc:sldChg chg="modSp add mod">
        <pc:chgData name="Siri Malatesh Kademani (Student)" userId="911ecfec-4505-4660-998f-2948bdac3a33" providerId="ADAL" clId="{0F5640FC-2B2E-4563-940C-C825DA57CC5A}" dt="2023-04-27T00:40:19.631" v="2981" actId="113"/>
        <pc:sldMkLst>
          <pc:docMk/>
          <pc:sldMk cId="1530370508" sldId="308"/>
        </pc:sldMkLst>
        <pc:spChg chg="mod">
          <ac:chgData name="Siri Malatesh Kademani (Student)" userId="911ecfec-4505-4660-998f-2948bdac3a33" providerId="ADAL" clId="{0F5640FC-2B2E-4563-940C-C825DA57CC5A}" dt="2023-04-27T00:40:19.631" v="2981" actId="113"/>
          <ac:spMkLst>
            <pc:docMk/>
            <pc:sldMk cId="1530370508" sldId="308"/>
            <ac:spMk id="7" creationId="{D229BE66-87FB-3225-2D73-5C6D7211BE57}"/>
          </ac:spMkLst>
        </pc:spChg>
      </pc:sldChg>
      <pc:sldChg chg="add">
        <pc:chgData name="Siri Malatesh Kademani (Student)" userId="911ecfec-4505-4660-998f-2948bdac3a33" providerId="ADAL" clId="{0F5640FC-2B2E-4563-940C-C825DA57CC5A}" dt="2023-04-26T23:53:03.454" v="2053" actId="2890"/>
        <pc:sldMkLst>
          <pc:docMk/>
          <pc:sldMk cId="3448105319" sldId="309"/>
        </pc:sldMkLst>
      </pc:sldChg>
      <pc:sldChg chg="modSp mod modNotesTx">
        <pc:chgData name="Siri Malatesh Kademani (Student)" userId="911ecfec-4505-4660-998f-2948bdac3a33" providerId="ADAL" clId="{0F5640FC-2B2E-4563-940C-C825DA57CC5A}" dt="2023-04-27T00:58:09.905" v="3082" actId="113"/>
        <pc:sldMkLst>
          <pc:docMk/>
          <pc:sldMk cId="3448105319" sldId="310"/>
        </pc:sldMkLst>
        <pc:spChg chg="mod">
          <ac:chgData name="Siri Malatesh Kademani (Student)" userId="911ecfec-4505-4660-998f-2948bdac3a33" providerId="ADAL" clId="{0F5640FC-2B2E-4563-940C-C825DA57CC5A}" dt="2023-04-27T00:57:26.435" v="3055"/>
          <ac:spMkLst>
            <pc:docMk/>
            <pc:sldMk cId="3448105319" sldId="310"/>
            <ac:spMk id="18" creationId="{703D37F2-3654-4FD8-A84A-C96700724FC9}"/>
          </ac:spMkLst>
        </pc:spChg>
        <pc:spChg chg="mod">
          <ac:chgData name="Siri Malatesh Kademani (Student)" userId="911ecfec-4505-4660-998f-2948bdac3a33" providerId="ADAL" clId="{0F5640FC-2B2E-4563-940C-C825DA57CC5A}" dt="2023-04-27T00:17:03.312" v="2736" actId="20577"/>
          <ac:spMkLst>
            <pc:docMk/>
            <pc:sldMk cId="3448105319" sldId="310"/>
            <ac:spMk id="21" creationId="{60871B4E-6E2F-A451-6CF6-26BF220D4950}"/>
          </ac:spMkLst>
        </pc:spChg>
        <pc:spChg chg="mod">
          <ac:chgData name="Siri Malatesh Kademani (Student)" userId="911ecfec-4505-4660-998f-2948bdac3a33" providerId="ADAL" clId="{0F5640FC-2B2E-4563-940C-C825DA57CC5A}" dt="2023-04-27T00:16:54.847" v="2718" actId="20577"/>
          <ac:spMkLst>
            <pc:docMk/>
            <pc:sldMk cId="3448105319" sldId="310"/>
            <ac:spMk id="22" creationId="{0BAC86B5-DBA4-589F-5EC2-ABB74F38634A}"/>
          </ac:spMkLst>
        </pc:spChg>
        <pc:spChg chg="mod">
          <ac:chgData name="Siri Malatesh Kademani (Student)" userId="911ecfec-4505-4660-998f-2948bdac3a33" providerId="ADAL" clId="{0F5640FC-2B2E-4563-940C-C825DA57CC5A}" dt="2023-04-27T00:16:59.374" v="2727" actId="20577"/>
          <ac:spMkLst>
            <pc:docMk/>
            <pc:sldMk cId="3448105319" sldId="310"/>
            <ac:spMk id="23" creationId="{7237093C-A0DB-EB02-42E7-9551077E08CE}"/>
          </ac:spMkLst>
        </pc:spChg>
      </pc:sldChg>
      <pc:sldChg chg="addSp delSp modSp add mod">
        <pc:chgData name="Siri Malatesh Kademani (Student)" userId="911ecfec-4505-4660-998f-2948bdac3a33" providerId="ADAL" clId="{0F5640FC-2B2E-4563-940C-C825DA57CC5A}" dt="2023-04-27T00:19:28.708" v="2763" actId="113"/>
        <pc:sldMkLst>
          <pc:docMk/>
          <pc:sldMk cId="3537876572" sldId="311"/>
        </pc:sldMkLst>
        <pc:spChg chg="mod">
          <ac:chgData name="Siri Malatesh Kademani (Student)" userId="911ecfec-4505-4660-998f-2948bdac3a33" providerId="ADAL" clId="{0F5640FC-2B2E-4563-940C-C825DA57CC5A}" dt="2023-04-27T00:13:16.927" v="2360" actId="20577"/>
          <ac:spMkLst>
            <pc:docMk/>
            <pc:sldMk cId="3537876572" sldId="311"/>
            <ac:spMk id="6" creationId="{77AFA7D5-74CF-6DC1-685B-FF32474BAF7E}"/>
          </ac:spMkLst>
        </pc:spChg>
        <pc:spChg chg="add mod">
          <ac:chgData name="Siri Malatesh Kademani (Student)" userId="911ecfec-4505-4660-998f-2948bdac3a33" providerId="ADAL" clId="{0F5640FC-2B2E-4563-940C-C825DA57CC5A}" dt="2023-04-27T00:14:32.923" v="2367" actId="404"/>
          <ac:spMkLst>
            <pc:docMk/>
            <pc:sldMk cId="3537876572" sldId="311"/>
            <ac:spMk id="7" creationId="{70D1BA55-D4F6-73C5-A025-D6AC472A9028}"/>
          </ac:spMkLst>
        </pc:spChg>
        <pc:spChg chg="add mod">
          <ac:chgData name="Siri Malatesh Kademani (Student)" userId="911ecfec-4505-4660-998f-2948bdac3a33" providerId="ADAL" clId="{0F5640FC-2B2E-4563-940C-C825DA57CC5A}" dt="2023-04-27T00:19:28.708" v="2763" actId="113"/>
          <ac:spMkLst>
            <pc:docMk/>
            <pc:sldMk cId="3537876572" sldId="311"/>
            <ac:spMk id="9" creationId="{EE2AC2A8-8936-4EBF-6689-EBA0720BF7DB}"/>
          </ac:spMkLst>
        </pc:spChg>
        <pc:spChg chg="del">
          <ac:chgData name="Siri Malatesh Kademani (Student)" userId="911ecfec-4505-4660-998f-2948bdac3a33" providerId="ADAL" clId="{0F5640FC-2B2E-4563-940C-C825DA57CC5A}" dt="2023-04-27T00:12:58.513" v="2328" actId="478"/>
          <ac:spMkLst>
            <pc:docMk/>
            <pc:sldMk cId="3537876572" sldId="311"/>
            <ac:spMk id="20" creationId="{2ACB4C0E-9D20-821C-9891-83DC2B0D3DFF}"/>
          </ac:spMkLst>
        </pc:spChg>
        <pc:spChg chg="del">
          <ac:chgData name="Siri Malatesh Kademani (Student)" userId="911ecfec-4505-4660-998f-2948bdac3a33" providerId="ADAL" clId="{0F5640FC-2B2E-4563-940C-C825DA57CC5A}" dt="2023-04-27T00:12:52.863" v="2326" actId="478"/>
          <ac:spMkLst>
            <pc:docMk/>
            <pc:sldMk cId="3537876572" sldId="311"/>
            <ac:spMk id="22" creationId="{0BAC86B5-DBA4-589F-5EC2-ABB74F38634A}"/>
          </ac:spMkLst>
        </pc:spChg>
        <pc:spChg chg="del">
          <ac:chgData name="Siri Malatesh Kademani (Student)" userId="911ecfec-4505-4660-998f-2948bdac3a33" providerId="ADAL" clId="{0F5640FC-2B2E-4563-940C-C825DA57CC5A}" dt="2023-04-27T00:13:02.584" v="2330" actId="478"/>
          <ac:spMkLst>
            <pc:docMk/>
            <pc:sldMk cId="3537876572" sldId="311"/>
            <ac:spMk id="23" creationId="{7237093C-A0DB-EB02-42E7-9551077E08CE}"/>
          </ac:spMkLst>
        </pc:spChg>
        <pc:spChg chg="del">
          <ac:chgData name="Siri Malatesh Kademani (Student)" userId="911ecfec-4505-4660-998f-2948bdac3a33" providerId="ADAL" clId="{0F5640FC-2B2E-4563-940C-C825DA57CC5A}" dt="2023-04-27T00:12:47.118" v="2325" actId="478"/>
          <ac:spMkLst>
            <pc:docMk/>
            <pc:sldMk cId="3537876572" sldId="311"/>
            <ac:spMk id="27" creationId="{6F2DF99D-984E-109D-759D-CA975921E282}"/>
          </ac:spMkLst>
        </pc:spChg>
        <pc:picChg chg="add mod">
          <ac:chgData name="Siri Malatesh Kademani (Student)" userId="911ecfec-4505-4660-998f-2948bdac3a33" providerId="ADAL" clId="{0F5640FC-2B2E-4563-940C-C825DA57CC5A}" dt="2023-04-27T00:13:23.202" v="2361" actId="1076"/>
          <ac:picMkLst>
            <pc:docMk/>
            <pc:sldMk cId="3537876572" sldId="311"/>
            <ac:picMk id="3" creationId="{77AAF678-6E98-7881-4A93-EB2A647803B5}"/>
          </ac:picMkLst>
        </pc:picChg>
        <pc:picChg chg="mod">
          <ac:chgData name="Siri Malatesh Kademani (Student)" userId="911ecfec-4505-4660-998f-2948bdac3a33" providerId="ADAL" clId="{0F5640FC-2B2E-4563-940C-C825DA57CC5A}" dt="2023-04-27T00:12:42.457" v="2324" actId="1076"/>
          <ac:picMkLst>
            <pc:docMk/>
            <pc:sldMk cId="3537876572" sldId="311"/>
            <ac:picMk id="4" creationId="{CD0FE4D0-FD97-54B9-554F-AEE6638EA336}"/>
          </ac:picMkLst>
        </pc:picChg>
        <pc:picChg chg="del">
          <ac:chgData name="Siri Malatesh Kademani (Student)" userId="911ecfec-4505-4660-998f-2948bdac3a33" providerId="ADAL" clId="{0F5640FC-2B2E-4563-940C-C825DA57CC5A}" dt="2023-04-27T00:12:39.113" v="2322" actId="478"/>
          <ac:picMkLst>
            <pc:docMk/>
            <pc:sldMk cId="3537876572" sldId="311"/>
            <ac:picMk id="17" creationId="{7D871691-07FB-78B4-9405-A14505159424}"/>
          </ac:picMkLst>
        </pc:picChg>
        <pc:picChg chg="del">
          <ac:chgData name="Siri Malatesh Kademani (Student)" userId="911ecfec-4505-4660-998f-2948bdac3a33" providerId="ADAL" clId="{0F5640FC-2B2E-4563-940C-C825DA57CC5A}" dt="2023-04-27T00:12:37.625" v="2321" actId="478"/>
          <ac:picMkLst>
            <pc:docMk/>
            <pc:sldMk cId="3537876572" sldId="311"/>
            <ac:picMk id="24" creationId="{318E8118-967C-14F5-F4A6-74003C0DDD3C}"/>
          </ac:picMkLst>
        </pc:picChg>
        <pc:picChg chg="del">
          <ac:chgData name="Siri Malatesh Kademani (Student)" userId="911ecfec-4505-4660-998f-2948bdac3a33" providerId="ADAL" clId="{0F5640FC-2B2E-4563-940C-C825DA57CC5A}" dt="2023-04-27T00:12:40.657" v="2323" actId="478"/>
          <ac:picMkLst>
            <pc:docMk/>
            <pc:sldMk cId="3537876572" sldId="311"/>
            <ac:picMk id="26" creationId="{042F8B97-D400-9E9F-A92D-B21EC6E5555E}"/>
          </ac:picMkLst>
        </pc:picChg>
        <pc:picChg chg="del">
          <ac:chgData name="Siri Malatesh Kademani (Student)" userId="911ecfec-4505-4660-998f-2948bdac3a33" providerId="ADAL" clId="{0F5640FC-2B2E-4563-940C-C825DA57CC5A}" dt="2023-04-27T00:13:05.508" v="2331" actId="478"/>
          <ac:picMkLst>
            <pc:docMk/>
            <pc:sldMk cId="3537876572" sldId="311"/>
            <ac:picMk id="3082" creationId="{D07DEA27-0144-1374-3529-79C97C403C92}"/>
          </ac:picMkLst>
        </pc:picChg>
      </pc:sldChg>
      <pc:sldChg chg="addSp delSp modSp add mod modNotesTx">
        <pc:chgData name="Siri Malatesh Kademani (Student)" userId="911ecfec-4505-4660-998f-2948bdac3a33" providerId="ADAL" clId="{0F5640FC-2B2E-4563-940C-C825DA57CC5A}" dt="2023-04-27T01:00:48.054" v="3084" actId="14100"/>
        <pc:sldMkLst>
          <pc:docMk/>
          <pc:sldMk cId="3432857067" sldId="312"/>
        </pc:sldMkLst>
        <pc:spChg chg="mod">
          <ac:chgData name="Siri Malatesh Kademani (Student)" userId="911ecfec-4505-4660-998f-2948bdac3a33" providerId="ADAL" clId="{0F5640FC-2B2E-4563-940C-C825DA57CC5A}" dt="2023-04-27T00:31:18.537" v="2924" actId="20577"/>
          <ac:spMkLst>
            <pc:docMk/>
            <pc:sldMk cId="3432857067" sldId="312"/>
            <ac:spMk id="9" creationId="{EE2AC2A8-8936-4EBF-6689-EBA0720BF7DB}"/>
          </ac:spMkLst>
        </pc:spChg>
        <pc:picChg chg="del">
          <ac:chgData name="Siri Malatesh Kademani (Student)" userId="911ecfec-4505-4660-998f-2948bdac3a33" providerId="ADAL" clId="{0F5640FC-2B2E-4563-940C-C825DA57CC5A}" dt="2023-04-27T00:28:20.001" v="2765" actId="478"/>
          <ac:picMkLst>
            <pc:docMk/>
            <pc:sldMk cId="3432857067" sldId="312"/>
            <ac:picMk id="3" creationId="{77AAF678-6E98-7881-4A93-EB2A647803B5}"/>
          </ac:picMkLst>
        </pc:picChg>
        <pc:picChg chg="add mod">
          <ac:chgData name="Siri Malatesh Kademani (Student)" userId="911ecfec-4505-4660-998f-2948bdac3a33" providerId="ADAL" clId="{0F5640FC-2B2E-4563-940C-C825DA57CC5A}" dt="2023-04-27T01:00:48.054" v="3084" actId="14100"/>
          <ac:picMkLst>
            <pc:docMk/>
            <pc:sldMk cId="3432857067" sldId="312"/>
            <ac:picMk id="10" creationId="{3BE928A5-8498-F2EF-354B-AF16ABAEF732}"/>
          </ac:picMkLst>
        </pc:picChg>
      </pc:sldChg>
    </pc:docChg>
  </pc:docChgLst>
  <pc:docChgLst>
    <pc:chgData name="Supratim Roy Chowdhury (Student)" userId="S::sroycho6@sundevils.asu.edu::d7906ee2-c20c-484c-9502-499eb27301de" providerId="AD" clId="Web-{C1AF99CC-15A3-8A79-BB4F-753CBBC9C198}"/>
    <pc:docChg chg="modSld">
      <pc:chgData name="Supratim Roy Chowdhury (Student)" userId="S::sroycho6@sundevils.asu.edu::d7906ee2-c20c-484c-9502-499eb27301de" providerId="AD" clId="Web-{C1AF99CC-15A3-8A79-BB4F-753CBBC9C198}" dt="2023-04-26T21:13:56.355" v="1707" actId="20577"/>
      <pc:docMkLst>
        <pc:docMk/>
      </pc:docMkLst>
      <pc:sldChg chg="addSp modSp">
        <pc:chgData name="Supratim Roy Chowdhury (Student)" userId="S::sroycho6@sundevils.asu.edu::d7906ee2-c20c-484c-9502-499eb27301de" providerId="AD" clId="Web-{C1AF99CC-15A3-8A79-BB4F-753CBBC9C198}" dt="2023-04-26T21:13:56.355" v="1707" actId="20577"/>
        <pc:sldMkLst>
          <pc:docMk/>
          <pc:sldMk cId="1746639486" sldId="279"/>
        </pc:sldMkLst>
        <pc:spChg chg="mod">
          <ac:chgData name="Supratim Roy Chowdhury (Student)" userId="S::sroycho6@sundevils.asu.edu::d7906ee2-c20c-484c-9502-499eb27301de" providerId="AD" clId="Web-{C1AF99CC-15A3-8A79-BB4F-753CBBC9C198}" dt="2023-04-26T20:44:13.771" v="1" actId="20577"/>
          <ac:spMkLst>
            <pc:docMk/>
            <pc:sldMk cId="1746639486" sldId="279"/>
            <ac:spMk id="2" creationId="{E21BB309-4B03-F3C5-211C-DFC6BF9933CB}"/>
          </ac:spMkLst>
        </pc:spChg>
        <pc:spChg chg="add mod">
          <ac:chgData name="Supratim Roy Chowdhury (Student)" userId="S::sroycho6@sundevils.asu.edu::d7906ee2-c20c-484c-9502-499eb27301de" providerId="AD" clId="Web-{C1AF99CC-15A3-8A79-BB4F-753CBBC9C198}" dt="2023-04-26T21:02:06.849" v="1118" actId="20577"/>
          <ac:spMkLst>
            <pc:docMk/>
            <pc:sldMk cId="1746639486" sldId="279"/>
            <ac:spMk id="9" creationId="{464AC5DC-0431-BEE4-C0D9-CB9F8E04DDE2}"/>
          </ac:spMkLst>
        </pc:spChg>
        <pc:spChg chg="mod">
          <ac:chgData name="Supratim Roy Chowdhury (Student)" userId="S::sroycho6@sundevils.asu.edu::d7906ee2-c20c-484c-9502-499eb27301de" providerId="AD" clId="Web-{C1AF99CC-15A3-8A79-BB4F-753CBBC9C198}" dt="2023-04-26T20:50:41.313" v="602" actId="20577"/>
          <ac:spMkLst>
            <pc:docMk/>
            <pc:sldMk cId="1746639486" sldId="279"/>
            <ac:spMk id="32" creationId="{9DF3B77A-6D45-3F1C-6FB1-49BB1CDBAD5C}"/>
          </ac:spMkLst>
        </pc:spChg>
        <pc:spChg chg="mod">
          <ac:chgData name="Supratim Roy Chowdhury (Student)" userId="S::sroycho6@sundevils.asu.edu::d7906ee2-c20c-484c-9502-499eb27301de" providerId="AD" clId="Web-{C1AF99CC-15A3-8A79-BB4F-753CBBC9C198}" dt="2023-04-26T20:50:30.485" v="601" actId="20577"/>
          <ac:spMkLst>
            <pc:docMk/>
            <pc:sldMk cId="1746639486" sldId="279"/>
            <ac:spMk id="33" creationId="{E731ADD6-5433-E54E-5E86-42B00242FEDB}"/>
          </ac:spMkLst>
        </pc:spChg>
        <pc:spChg chg="mod">
          <ac:chgData name="Supratim Roy Chowdhury (Student)" userId="S::sroycho6@sundevils.asu.edu::d7906ee2-c20c-484c-9502-499eb27301de" providerId="AD" clId="Web-{C1AF99CC-15A3-8A79-BB4F-753CBBC9C198}" dt="2023-04-26T20:46:35.181" v="223" actId="20577"/>
          <ac:spMkLst>
            <pc:docMk/>
            <pc:sldMk cId="1746639486" sldId="279"/>
            <ac:spMk id="34" creationId="{D10E7145-5CCF-776F-F344-C4C7EF9FFB8E}"/>
          </ac:spMkLst>
        </pc:spChg>
        <pc:spChg chg="mod">
          <ac:chgData name="Supratim Roy Chowdhury (Student)" userId="S::sroycho6@sundevils.asu.edu::d7906ee2-c20c-484c-9502-499eb27301de" providerId="AD" clId="Web-{C1AF99CC-15A3-8A79-BB4F-753CBBC9C198}" dt="2023-04-26T21:06:42.248" v="1351" actId="20577"/>
          <ac:spMkLst>
            <pc:docMk/>
            <pc:sldMk cId="1746639486" sldId="279"/>
            <ac:spMk id="36" creationId="{434D19F8-ED25-826C-995A-7EF3C5FDC5BC}"/>
          </ac:spMkLst>
        </pc:spChg>
        <pc:spChg chg="mod">
          <ac:chgData name="Supratim Roy Chowdhury (Student)" userId="S::sroycho6@sundevils.asu.edu::d7906ee2-c20c-484c-9502-499eb27301de" providerId="AD" clId="Web-{C1AF99CC-15A3-8A79-BB4F-753CBBC9C198}" dt="2023-04-26T21:13:56.355" v="1707" actId="20577"/>
          <ac:spMkLst>
            <pc:docMk/>
            <pc:sldMk cId="1746639486" sldId="279"/>
            <ac:spMk id="38" creationId="{24DA8E0B-84D6-92C4-5264-C8638A0D4F5A}"/>
          </ac:spMkLst>
        </pc:spChg>
        <pc:spChg chg="mod">
          <ac:chgData name="Supratim Roy Chowdhury (Student)" userId="S::sroycho6@sundevils.asu.edu::d7906ee2-c20c-484c-9502-499eb27301de" providerId="AD" clId="Web-{C1AF99CC-15A3-8A79-BB4F-753CBBC9C198}" dt="2023-04-26T21:01:28.739" v="1116" actId="20577"/>
          <ac:spMkLst>
            <pc:docMk/>
            <pc:sldMk cId="1746639486" sldId="279"/>
            <ac:spMk id="40" creationId="{2D2E0B08-6A2B-9E26-8619-F102A8362628}"/>
          </ac:spMkLst>
        </pc:spChg>
        <pc:picChg chg="mod">
          <ac:chgData name="Supratim Roy Chowdhury (Student)" userId="S::sroycho6@sundevils.asu.edu::d7906ee2-c20c-484c-9502-499eb27301de" providerId="AD" clId="Web-{C1AF99CC-15A3-8A79-BB4F-753CBBC9C198}" dt="2023-04-26T20:52:37.848" v="604" actId="14100"/>
          <ac:picMkLst>
            <pc:docMk/>
            <pc:sldMk cId="1746639486" sldId="279"/>
            <ac:picMk id="4" creationId="{CD0FE4D0-FD97-54B9-554F-AEE6638EA336}"/>
          </ac:picMkLst>
        </pc:picChg>
      </pc:sldChg>
    </pc:docChg>
  </pc:docChgLst>
  <pc:docChgLst>
    <pc:chgData name="Helen Kim (Student)" userId="S::hkim464@sundevils.asu.edu::cf5fb0c0-bc27-414f-a614-b1371b1280fb" providerId="AD" clId="Web-{C69DE274-5A85-51D5-B1E9-9D807FA33880}"/>
    <pc:docChg chg="modSld">
      <pc:chgData name="Helen Kim (Student)" userId="S::hkim464@sundevils.asu.edu::cf5fb0c0-bc27-414f-a614-b1371b1280fb" providerId="AD" clId="Web-{C69DE274-5A85-51D5-B1E9-9D807FA33880}" dt="2023-04-27T01:15:12.011" v="2" actId="20577"/>
      <pc:docMkLst>
        <pc:docMk/>
      </pc:docMkLst>
      <pc:sldChg chg="modSp">
        <pc:chgData name="Helen Kim (Student)" userId="S::hkim464@sundevils.asu.edu::cf5fb0c0-bc27-414f-a614-b1371b1280fb" providerId="AD" clId="Web-{C69DE274-5A85-51D5-B1E9-9D807FA33880}" dt="2023-04-27T01:15:12.011" v="2" actId="20577"/>
        <pc:sldMkLst>
          <pc:docMk/>
          <pc:sldMk cId="3710595037" sldId="284"/>
        </pc:sldMkLst>
        <pc:spChg chg="mod">
          <ac:chgData name="Helen Kim (Student)" userId="S::hkim464@sundevils.asu.edu::cf5fb0c0-bc27-414f-a614-b1371b1280fb" providerId="AD" clId="Web-{C69DE274-5A85-51D5-B1E9-9D807FA33880}" dt="2023-04-27T01:15:12.011" v="2" actId="20577"/>
          <ac:spMkLst>
            <pc:docMk/>
            <pc:sldMk cId="3710595037" sldId="284"/>
            <ac:spMk id="38" creationId="{E31FE5B8-335F-9C38-45AD-E264A9DF91AC}"/>
          </ac:spMkLst>
        </pc:spChg>
      </pc:sldChg>
    </pc:docChg>
  </pc:docChgLst>
  <pc:docChgLst>
    <pc:chgData name="Helen Kim (Student)" userId="S::hkim464@sundevils.asu.edu::cf5fb0c0-bc27-414f-a614-b1371b1280fb" providerId="AD" clId="Web-{B890BC4E-0625-4042-7668-2C10F3C2B987}"/>
    <pc:docChg chg="delSld modSld">
      <pc:chgData name="Helen Kim (Student)" userId="S::hkim464@sundevils.asu.edu::cf5fb0c0-bc27-414f-a614-b1371b1280fb" providerId="AD" clId="Web-{B890BC4E-0625-4042-7668-2C10F3C2B987}" dt="2023-04-26T23:15:55.281" v="15" actId="20577"/>
      <pc:docMkLst>
        <pc:docMk/>
      </pc:docMkLst>
      <pc:sldChg chg="delSp">
        <pc:chgData name="Helen Kim (Student)" userId="S::hkim464@sundevils.asu.edu::cf5fb0c0-bc27-414f-a614-b1371b1280fb" providerId="AD" clId="Web-{B890BC4E-0625-4042-7668-2C10F3C2B987}" dt="2023-04-26T23:04:31.749" v="1"/>
        <pc:sldMkLst>
          <pc:docMk/>
          <pc:sldMk cId="4277340251" sldId="260"/>
        </pc:sldMkLst>
        <pc:spChg chg="del">
          <ac:chgData name="Helen Kim (Student)" userId="S::hkim464@sundevils.asu.edu::cf5fb0c0-bc27-414f-a614-b1371b1280fb" providerId="AD" clId="Web-{B890BC4E-0625-4042-7668-2C10F3C2B987}" dt="2023-04-26T23:04:31.749" v="1"/>
          <ac:spMkLst>
            <pc:docMk/>
            <pc:sldMk cId="4277340251" sldId="260"/>
            <ac:spMk id="18" creationId="{63F088EB-5931-0674-AE54-68F4D2D26C4C}"/>
          </ac:spMkLst>
        </pc:spChg>
      </pc:sldChg>
      <pc:sldChg chg="modSp">
        <pc:chgData name="Helen Kim (Student)" userId="S::hkim464@sundevils.asu.edu::cf5fb0c0-bc27-414f-a614-b1371b1280fb" providerId="AD" clId="Web-{B890BC4E-0625-4042-7668-2C10F3C2B987}" dt="2023-04-26T23:12:13.625" v="3" actId="20577"/>
        <pc:sldMkLst>
          <pc:docMk/>
          <pc:sldMk cId="3801041674" sldId="278"/>
        </pc:sldMkLst>
        <pc:spChg chg="mod">
          <ac:chgData name="Helen Kim (Student)" userId="S::hkim464@sundevils.asu.edu::cf5fb0c0-bc27-414f-a614-b1371b1280fb" providerId="AD" clId="Web-{B890BC4E-0625-4042-7668-2C10F3C2B987}" dt="2023-04-26T23:12:13.625" v="3" actId="20577"/>
          <ac:spMkLst>
            <pc:docMk/>
            <pc:sldMk cId="3801041674" sldId="278"/>
            <ac:spMk id="47" creationId="{3A9742F1-4287-D325-42D1-E6271B26B3C9}"/>
          </ac:spMkLst>
        </pc:spChg>
      </pc:sldChg>
      <pc:sldChg chg="delSp">
        <pc:chgData name="Helen Kim (Student)" userId="S::hkim464@sundevils.asu.edu::cf5fb0c0-bc27-414f-a614-b1371b1280fb" providerId="AD" clId="Web-{B890BC4E-0625-4042-7668-2C10F3C2B987}" dt="2023-04-26T23:04:14.998" v="0"/>
        <pc:sldMkLst>
          <pc:docMk/>
          <pc:sldMk cId="1746639486" sldId="279"/>
        </pc:sldMkLst>
        <pc:spChg chg="del">
          <ac:chgData name="Helen Kim (Student)" userId="S::hkim464@sundevils.asu.edu::cf5fb0c0-bc27-414f-a614-b1371b1280fb" providerId="AD" clId="Web-{B890BC4E-0625-4042-7668-2C10F3C2B987}" dt="2023-04-26T23:04:14.998" v="0"/>
          <ac:spMkLst>
            <pc:docMk/>
            <pc:sldMk cId="1746639486" sldId="279"/>
            <ac:spMk id="23" creationId="{FAF9ABA5-ABA3-6560-0864-502FCE0F2DDE}"/>
          </ac:spMkLst>
        </pc:spChg>
      </pc:sldChg>
      <pc:sldChg chg="addSp modSp mod modShow">
        <pc:chgData name="Helen Kim (Student)" userId="S::hkim464@sundevils.asu.edu::cf5fb0c0-bc27-414f-a614-b1371b1280fb" providerId="AD" clId="Web-{B890BC4E-0625-4042-7668-2C10F3C2B987}" dt="2023-04-26T23:15:55.281" v="15" actId="20577"/>
        <pc:sldMkLst>
          <pc:docMk/>
          <pc:sldMk cId="4289088555" sldId="285"/>
        </pc:sldMkLst>
        <pc:spChg chg="mod">
          <ac:chgData name="Helen Kim (Student)" userId="S::hkim464@sundevils.asu.edu::cf5fb0c0-bc27-414f-a614-b1371b1280fb" providerId="AD" clId="Web-{B890BC4E-0625-4042-7668-2C10F3C2B987}" dt="2023-04-26T23:15:55.281" v="15" actId="20577"/>
          <ac:spMkLst>
            <pc:docMk/>
            <pc:sldMk cId="4289088555" sldId="285"/>
            <ac:spMk id="13" creationId="{1CC192C1-319A-0AB3-A2DE-672AB298DCAC}"/>
          </ac:spMkLst>
        </pc:spChg>
        <pc:spChg chg="add mod">
          <ac:chgData name="Helen Kim (Student)" userId="S::hkim464@sundevils.asu.edu::cf5fb0c0-bc27-414f-a614-b1371b1280fb" providerId="AD" clId="Web-{B890BC4E-0625-4042-7668-2C10F3C2B987}" dt="2023-04-26T23:15:42.421" v="10" actId="20577"/>
          <ac:spMkLst>
            <pc:docMk/>
            <pc:sldMk cId="4289088555" sldId="285"/>
            <ac:spMk id="14" creationId="{47C8C2AB-8A6D-EFED-10D0-CB1025114634}"/>
          </ac:spMkLst>
        </pc:spChg>
        <pc:spChg chg="mod">
          <ac:chgData name="Helen Kim (Student)" userId="S::hkim464@sundevils.asu.edu::cf5fb0c0-bc27-414f-a614-b1371b1280fb" providerId="AD" clId="Web-{B890BC4E-0625-4042-7668-2C10F3C2B987}" dt="2023-04-26T23:15:47.968" v="12" actId="20577"/>
          <ac:spMkLst>
            <pc:docMk/>
            <pc:sldMk cId="4289088555" sldId="285"/>
            <ac:spMk id="18" creationId="{3B9BCD6B-BF40-4386-1459-722472CF4D10}"/>
          </ac:spMkLst>
        </pc:spChg>
      </pc:sldChg>
      <pc:sldChg chg="del">
        <pc:chgData name="Helen Kim (Student)" userId="S::hkim464@sundevils.asu.edu::cf5fb0c0-bc27-414f-a614-b1371b1280fb" providerId="AD" clId="Web-{B890BC4E-0625-4042-7668-2C10F3C2B987}" dt="2023-04-26T23:11:01.901" v="2"/>
        <pc:sldMkLst>
          <pc:docMk/>
          <pc:sldMk cId="570588880" sldId="303"/>
        </pc:sldMkLst>
      </pc:sldChg>
    </pc:docChg>
  </pc:docChgLst>
  <pc:docChgLst>
    <pc:chgData name="Helen Kim (Student)" userId="S::hkim464@sundevils.asu.edu::cf5fb0c0-bc27-414f-a614-b1371b1280fb" providerId="AD" clId="Web-{3078650B-AE80-D577-674B-A4BF41A8FC6F}"/>
    <pc:docChg chg="modSld">
      <pc:chgData name="Helen Kim (Student)" userId="S::hkim464@sundevils.asu.edu::cf5fb0c0-bc27-414f-a614-b1371b1280fb" providerId="AD" clId="Web-{3078650B-AE80-D577-674B-A4BF41A8FC6F}" dt="2023-04-27T01:34:20.023" v="2390"/>
      <pc:docMkLst>
        <pc:docMk/>
      </pc:docMkLst>
      <pc:sldChg chg="modNotes">
        <pc:chgData name="Helen Kim (Student)" userId="S::hkim464@sundevils.asu.edu::cf5fb0c0-bc27-414f-a614-b1371b1280fb" providerId="AD" clId="Web-{3078650B-AE80-D577-674B-A4BF41A8FC6F}" dt="2023-04-27T01:25:52.757" v="1206"/>
        <pc:sldMkLst>
          <pc:docMk/>
          <pc:sldMk cId="4277340251" sldId="260"/>
        </pc:sldMkLst>
      </pc:sldChg>
      <pc:sldChg chg="modNotes">
        <pc:chgData name="Helen Kim (Student)" userId="S::hkim464@sundevils.asu.edu::cf5fb0c0-bc27-414f-a614-b1371b1280fb" providerId="AD" clId="Web-{3078650B-AE80-D577-674B-A4BF41A8FC6F}" dt="2023-04-27T01:22:34.564" v="799"/>
        <pc:sldMkLst>
          <pc:docMk/>
          <pc:sldMk cId="1746639486" sldId="279"/>
        </pc:sldMkLst>
      </pc:sldChg>
      <pc:sldChg chg="modNotes">
        <pc:chgData name="Helen Kim (Student)" userId="S::hkim464@sundevils.asu.edu::cf5fb0c0-bc27-414f-a614-b1371b1280fb" providerId="AD" clId="Web-{3078650B-AE80-D577-674B-A4BF41A8FC6F}" dt="2023-04-27T01:34:20.023" v="2390"/>
        <pc:sldMkLst>
          <pc:docMk/>
          <pc:sldMk cId="4289088555" sldId="285"/>
        </pc:sldMkLst>
      </pc:sldChg>
      <pc:sldChg chg="modNotes">
        <pc:chgData name="Helen Kim (Student)" userId="S::hkim464@sundevils.asu.edu::cf5fb0c0-bc27-414f-a614-b1371b1280fb" providerId="AD" clId="Web-{3078650B-AE80-D577-674B-A4BF41A8FC6F}" dt="2023-04-27T01:28:19.090" v="1208"/>
        <pc:sldMkLst>
          <pc:docMk/>
          <pc:sldMk cId="42876646" sldId="304"/>
        </pc:sldMkLst>
      </pc:sldChg>
    </pc:docChg>
  </pc:docChgLst>
  <pc:docChgLst>
    <pc:chgData name="Helen Kim (Student)" userId="cf5fb0c0-bc27-414f-a614-b1371b1280fb" providerId="ADAL" clId="{135ACD9B-D8B0-43DC-8750-28206FEED129}"/>
    <pc:docChg chg="undo redo custSel addSld delSld modSld sldOrd">
      <pc:chgData name="Helen Kim (Student)" userId="cf5fb0c0-bc27-414f-a614-b1371b1280fb" providerId="ADAL" clId="{135ACD9B-D8B0-43DC-8750-28206FEED129}" dt="2023-04-26T17:07:20.897" v="6500" actId="1038"/>
      <pc:docMkLst>
        <pc:docMk/>
      </pc:docMkLst>
      <pc:sldChg chg="addSp delSp modSp mod">
        <pc:chgData name="Helen Kim (Student)" userId="cf5fb0c0-bc27-414f-a614-b1371b1280fb" providerId="ADAL" clId="{135ACD9B-D8B0-43DC-8750-28206FEED129}" dt="2023-04-26T04:13:35.328" v="1265"/>
        <pc:sldMkLst>
          <pc:docMk/>
          <pc:sldMk cId="2622067849" sldId="256"/>
        </pc:sldMkLst>
        <pc:spChg chg="mod">
          <ac:chgData name="Helen Kim (Student)" userId="cf5fb0c0-bc27-414f-a614-b1371b1280fb" providerId="ADAL" clId="{135ACD9B-D8B0-43DC-8750-28206FEED129}" dt="2023-04-26T04:00:22.775" v="947" actId="1076"/>
          <ac:spMkLst>
            <pc:docMk/>
            <pc:sldMk cId="2622067849" sldId="256"/>
            <ac:spMk id="2" creationId="{DA6D9AAE-4A38-1C77-F823-1717F2A1A9CD}"/>
          </ac:spMkLst>
        </pc:spChg>
        <pc:picChg chg="add mod ord">
          <ac:chgData name="Helen Kim (Student)" userId="cf5fb0c0-bc27-414f-a614-b1371b1280fb" providerId="ADAL" clId="{135ACD9B-D8B0-43DC-8750-28206FEED129}" dt="2023-04-26T03:59:33.302" v="933" actId="1076"/>
          <ac:picMkLst>
            <pc:docMk/>
            <pc:sldMk cId="2622067849" sldId="256"/>
            <ac:picMk id="3" creationId="{B6BFAE9E-E351-6701-487E-D4721064EE57}"/>
          </ac:picMkLst>
        </pc:picChg>
        <pc:picChg chg="add mod">
          <ac:chgData name="Helen Kim (Student)" userId="cf5fb0c0-bc27-414f-a614-b1371b1280fb" providerId="ADAL" clId="{135ACD9B-D8B0-43DC-8750-28206FEED129}" dt="2023-04-26T04:13:35.328" v="1265"/>
          <ac:picMkLst>
            <pc:docMk/>
            <pc:sldMk cId="2622067849" sldId="256"/>
            <ac:picMk id="4" creationId="{1C363DD4-E68D-5BB9-EC04-11CBF04CDEC8}"/>
          </ac:picMkLst>
        </pc:picChg>
        <pc:picChg chg="mod ord">
          <ac:chgData name="Helen Kim (Student)" userId="cf5fb0c0-bc27-414f-a614-b1371b1280fb" providerId="ADAL" clId="{135ACD9B-D8B0-43DC-8750-28206FEED129}" dt="2023-04-26T04:00:17.675" v="946" actId="1076"/>
          <ac:picMkLst>
            <pc:docMk/>
            <pc:sldMk cId="2622067849" sldId="256"/>
            <ac:picMk id="5" creationId="{5B0310B4-AECF-411D-B05C-D0AE51CE4FE7}"/>
          </ac:picMkLst>
        </pc:picChg>
        <pc:picChg chg="del">
          <ac:chgData name="Helen Kim (Student)" userId="cf5fb0c0-bc27-414f-a614-b1371b1280fb" providerId="ADAL" clId="{135ACD9B-D8B0-43DC-8750-28206FEED129}" dt="2023-04-26T03:37:46.676" v="30" actId="478"/>
          <ac:picMkLst>
            <pc:docMk/>
            <pc:sldMk cId="2622067849" sldId="256"/>
            <ac:picMk id="6" creationId="{F226F664-16D8-DD52-D266-740E5AC771B3}"/>
          </ac:picMkLst>
        </pc:picChg>
        <pc:picChg chg="add mod">
          <ac:chgData name="Helen Kim (Student)" userId="cf5fb0c0-bc27-414f-a614-b1371b1280fb" providerId="ADAL" clId="{135ACD9B-D8B0-43DC-8750-28206FEED129}" dt="2023-04-26T04:13:35.328" v="1265"/>
          <ac:picMkLst>
            <pc:docMk/>
            <pc:sldMk cId="2622067849" sldId="256"/>
            <ac:picMk id="7" creationId="{5680ECE8-B1A6-9662-9570-9B82B98BF6C8}"/>
          </ac:picMkLst>
        </pc:picChg>
        <pc:picChg chg="del">
          <ac:chgData name="Helen Kim (Student)" userId="cf5fb0c0-bc27-414f-a614-b1371b1280fb" providerId="ADAL" clId="{135ACD9B-D8B0-43DC-8750-28206FEED129}" dt="2023-04-26T04:13:35.045" v="1264" actId="478"/>
          <ac:picMkLst>
            <pc:docMk/>
            <pc:sldMk cId="2622067849" sldId="256"/>
            <ac:picMk id="9" creationId="{A7BAAC93-B6C0-6122-9104-E5C2385BB430}"/>
          </ac:picMkLst>
        </pc:picChg>
        <pc:picChg chg="del">
          <ac:chgData name="Helen Kim (Student)" userId="cf5fb0c0-bc27-414f-a614-b1371b1280fb" providerId="ADAL" clId="{135ACD9B-D8B0-43DC-8750-28206FEED129}" dt="2023-04-26T04:13:35.045" v="1264" actId="478"/>
          <ac:picMkLst>
            <pc:docMk/>
            <pc:sldMk cId="2622067849" sldId="256"/>
            <ac:picMk id="11" creationId="{B8A452D3-49F0-F7F3-DC86-0A1190A77732}"/>
          </ac:picMkLst>
        </pc:picChg>
      </pc:sldChg>
      <pc:sldChg chg="del">
        <pc:chgData name="Helen Kim (Student)" userId="cf5fb0c0-bc27-414f-a614-b1371b1280fb" providerId="ADAL" clId="{135ACD9B-D8B0-43DC-8750-28206FEED129}" dt="2023-04-26T03:10:13.022" v="2" actId="47"/>
        <pc:sldMkLst>
          <pc:docMk/>
          <pc:sldMk cId="2836994723" sldId="257"/>
        </pc:sldMkLst>
      </pc:sldChg>
      <pc:sldChg chg="del">
        <pc:chgData name="Helen Kim (Student)" userId="cf5fb0c0-bc27-414f-a614-b1371b1280fb" providerId="ADAL" clId="{135ACD9B-D8B0-43DC-8750-28206FEED129}" dt="2023-04-26T03:38:14.656" v="82" actId="47"/>
        <pc:sldMkLst>
          <pc:docMk/>
          <pc:sldMk cId="468236139" sldId="258"/>
        </pc:sldMkLst>
      </pc:sldChg>
      <pc:sldChg chg="addSp delSp modSp mod modShow">
        <pc:chgData name="Helen Kim (Student)" userId="cf5fb0c0-bc27-414f-a614-b1371b1280fb" providerId="ADAL" clId="{135ACD9B-D8B0-43DC-8750-28206FEED129}" dt="2023-04-26T16:33:56.948" v="5151" actId="20577"/>
        <pc:sldMkLst>
          <pc:docMk/>
          <pc:sldMk cId="4277340251" sldId="260"/>
        </pc:sldMkLst>
        <pc:spChg chg="mod">
          <ac:chgData name="Helen Kim (Student)" userId="cf5fb0c0-bc27-414f-a614-b1371b1280fb" providerId="ADAL" clId="{135ACD9B-D8B0-43DC-8750-28206FEED129}" dt="2023-04-26T07:40:02.121" v="4714" actId="1076"/>
          <ac:spMkLst>
            <pc:docMk/>
            <pc:sldMk cId="4277340251" sldId="260"/>
            <ac:spMk id="2" creationId="{2B06D01D-BBF5-5971-5FAA-9A07CD2949F3}"/>
          </ac:spMkLst>
        </pc:spChg>
        <pc:spChg chg="add del mod">
          <ac:chgData name="Helen Kim (Student)" userId="cf5fb0c0-bc27-414f-a614-b1371b1280fb" providerId="ADAL" clId="{135ACD9B-D8B0-43DC-8750-28206FEED129}" dt="2023-04-26T16:10:46.391" v="4938" actId="478"/>
          <ac:spMkLst>
            <pc:docMk/>
            <pc:sldMk cId="4277340251" sldId="260"/>
            <ac:spMk id="3" creationId="{23E0A008-C1E3-C962-977D-902EE225D7FA}"/>
          </ac:spMkLst>
        </pc:spChg>
        <pc:spChg chg="add mod">
          <ac:chgData name="Helen Kim (Student)" userId="cf5fb0c0-bc27-414f-a614-b1371b1280fb" providerId="ADAL" clId="{135ACD9B-D8B0-43DC-8750-28206FEED129}" dt="2023-04-26T07:31:44.131" v="4476" actId="113"/>
          <ac:spMkLst>
            <pc:docMk/>
            <pc:sldMk cId="4277340251" sldId="260"/>
            <ac:spMk id="6" creationId="{3C6E824D-011B-623D-BCBD-A81749871930}"/>
          </ac:spMkLst>
        </pc:spChg>
        <pc:spChg chg="del">
          <ac:chgData name="Helen Kim (Student)" userId="cf5fb0c0-bc27-414f-a614-b1371b1280fb" providerId="ADAL" clId="{135ACD9B-D8B0-43DC-8750-28206FEED129}" dt="2023-04-26T03:49:59.639" v="497" actId="478"/>
          <ac:spMkLst>
            <pc:docMk/>
            <pc:sldMk cId="4277340251" sldId="260"/>
            <ac:spMk id="9" creationId="{098B96B6-4DFD-E77B-6FE1-C9CA1B22AC10}"/>
          </ac:spMkLst>
        </pc:spChg>
        <pc:spChg chg="add mod">
          <ac:chgData name="Helen Kim (Student)" userId="cf5fb0c0-bc27-414f-a614-b1371b1280fb" providerId="ADAL" clId="{135ACD9B-D8B0-43DC-8750-28206FEED129}" dt="2023-04-26T16:33:38.208" v="5111" actId="1076"/>
          <ac:spMkLst>
            <pc:docMk/>
            <pc:sldMk cId="4277340251" sldId="260"/>
            <ac:spMk id="13" creationId="{759DD6CB-3341-2328-EE90-9C7228432A01}"/>
          </ac:spMkLst>
        </pc:spChg>
        <pc:spChg chg="add mod">
          <ac:chgData name="Helen Kim (Student)" userId="cf5fb0c0-bc27-414f-a614-b1371b1280fb" providerId="ADAL" clId="{135ACD9B-D8B0-43DC-8750-28206FEED129}" dt="2023-04-26T16:33:56.948" v="5151" actId="20577"/>
          <ac:spMkLst>
            <pc:docMk/>
            <pc:sldMk cId="4277340251" sldId="260"/>
            <ac:spMk id="17" creationId="{A9280CAE-B180-8D00-B804-F0480561A3B2}"/>
          </ac:spMkLst>
        </pc:spChg>
        <pc:spChg chg="add mod">
          <ac:chgData name="Helen Kim (Student)" userId="cf5fb0c0-bc27-414f-a614-b1371b1280fb" providerId="ADAL" clId="{135ACD9B-D8B0-43DC-8750-28206FEED129}" dt="2023-04-26T16:32:22.557" v="5069" actId="11529"/>
          <ac:spMkLst>
            <pc:docMk/>
            <pc:sldMk cId="4277340251" sldId="260"/>
            <ac:spMk id="18" creationId="{63F088EB-5931-0674-AE54-68F4D2D26C4C}"/>
          </ac:spMkLst>
        </pc:spChg>
        <pc:graphicFrameChg chg="add mod">
          <ac:chgData name="Helen Kim (Student)" userId="cf5fb0c0-bc27-414f-a614-b1371b1280fb" providerId="ADAL" clId="{135ACD9B-D8B0-43DC-8750-28206FEED129}" dt="2023-04-26T16:29:14.373" v="5065" actId="1036"/>
          <ac:graphicFrameMkLst>
            <pc:docMk/>
            <pc:sldMk cId="4277340251" sldId="260"/>
            <ac:graphicFrameMk id="14" creationId="{C8763B7C-B643-91B8-F337-AE3A80A4B8E5}"/>
          </ac:graphicFrameMkLst>
        </pc:graphicFrameChg>
        <pc:picChg chg="add mod">
          <ac:chgData name="Helen Kim (Student)" userId="cf5fb0c0-bc27-414f-a614-b1371b1280fb" providerId="ADAL" clId="{135ACD9B-D8B0-43DC-8750-28206FEED129}" dt="2023-04-26T04:13:47.977" v="1273"/>
          <ac:picMkLst>
            <pc:docMk/>
            <pc:sldMk cId="4277340251" sldId="260"/>
            <ac:picMk id="7" creationId="{BB148374-A25E-3104-0962-4CE66F1C3874}"/>
          </ac:picMkLst>
        </pc:picChg>
        <pc:picChg chg="del">
          <ac:chgData name="Helen Kim (Student)" userId="cf5fb0c0-bc27-414f-a614-b1371b1280fb" providerId="ADAL" clId="{135ACD9B-D8B0-43DC-8750-28206FEED129}" dt="2023-04-26T04:13:47.772" v="1272" actId="478"/>
          <ac:picMkLst>
            <pc:docMk/>
            <pc:sldMk cId="4277340251" sldId="260"/>
            <ac:picMk id="8" creationId="{E94C7451-478F-DF36-0D22-933EBC59046E}"/>
          </ac:picMkLst>
        </pc:picChg>
        <pc:picChg chg="add mod">
          <ac:chgData name="Helen Kim (Student)" userId="cf5fb0c0-bc27-414f-a614-b1371b1280fb" providerId="ADAL" clId="{135ACD9B-D8B0-43DC-8750-28206FEED129}" dt="2023-04-26T04:13:47.977" v="1273"/>
          <ac:picMkLst>
            <pc:docMk/>
            <pc:sldMk cId="4277340251" sldId="260"/>
            <ac:picMk id="10" creationId="{5EC7E620-45BE-517D-3BCA-778FC0D0B2B8}"/>
          </ac:picMkLst>
        </pc:picChg>
        <pc:picChg chg="del">
          <ac:chgData name="Helen Kim (Student)" userId="cf5fb0c0-bc27-414f-a614-b1371b1280fb" providerId="ADAL" clId="{135ACD9B-D8B0-43DC-8750-28206FEED129}" dt="2023-04-26T04:13:47.772" v="1272" actId="478"/>
          <ac:picMkLst>
            <pc:docMk/>
            <pc:sldMk cId="4277340251" sldId="260"/>
            <ac:picMk id="12" creationId="{5384DFEE-7055-1366-E382-41958A07374D}"/>
          </ac:picMkLst>
        </pc:picChg>
        <pc:picChg chg="add mod">
          <ac:chgData name="Helen Kim (Student)" userId="cf5fb0c0-bc27-414f-a614-b1371b1280fb" providerId="ADAL" clId="{135ACD9B-D8B0-43DC-8750-28206FEED129}" dt="2023-04-26T16:29:14.373" v="5065" actId="1036"/>
          <ac:picMkLst>
            <pc:docMk/>
            <pc:sldMk cId="4277340251" sldId="260"/>
            <ac:picMk id="16" creationId="{4FB89D59-9500-D44B-1D23-7E5FFA72864A}"/>
          </ac:picMkLst>
        </pc:picChg>
        <pc:picChg chg="add mod">
          <ac:chgData name="Helen Kim (Student)" userId="cf5fb0c0-bc27-414f-a614-b1371b1280fb" providerId="ADAL" clId="{135ACD9B-D8B0-43DC-8750-28206FEED129}" dt="2023-04-26T16:29:14.373" v="5065" actId="1036"/>
          <ac:picMkLst>
            <pc:docMk/>
            <pc:sldMk cId="4277340251" sldId="260"/>
            <ac:picMk id="14338" creationId="{D21B20CC-9C52-3D43-4D98-7BAC159A9F48}"/>
          </ac:picMkLst>
        </pc:picChg>
        <pc:picChg chg="add mod">
          <ac:chgData name="Helen Kim (Student)" userId="cf5fb0c0-bc27-414f-a614-b1371b1280fb" providerId="ADAL" clId="{135ACD9B-D8B0-43DC-8750-28206FEED129}" dt="2023-04-26T16:29:14.373" v="5065" actId="1036"/>
          <ac:picMkLst>
            <pc:docMk/>
            <pc:sldMk cId="4277340251" sldId="260"/>
            <ac:picMk id="14340" creationId="{522768D1-BFDA-2714-A1A9-D63178AC71F8}"/>
          </ac:picMkLst>
        </pc:picChg>
        <pc:picChg chg="add mod">
          <ac:chgData name="Helen Kim (Student)" userId="cf5fb0c0-bc27-414f-a614-b1371b1280fb" providerId="ADAL" clId="{135ACD9B-D8B0-43DC-8750-28206FEED129}" dt="2023-04-26T16:29:14.373" v="5065" actId="1036"/>
          <ac:picMkLst>
            <pc:docMk/>
            <pc:sldMk cId="4277340251" sldId="260"/>
            <ac:picMk id="14342" creationId="{ED8C4290-1037-1A9D-FE2D-E2B165905C75}"/>
          </ac:picMkLst>
        </pc:picChg>
        <pc:picChg chg="add del">
          <ac:chgData name="Helen Kim (Student)" userId="cf5fb0c0-bc27-414f-a614-b1371b1280fb" providerId="ADAL" clId="{135ACD9B-D8B0-43DC-8750-28206FEED129}" dt="2023-04-26T16:32:24.428" v="5070" actId="478"/>
          <ac:picMkLst>
            <pc:docMk/>
            <pc:sldMk cId="4277340251" sldId="260"/>
            <ac:picMk id="14344" creationId="{1C7F7A87-7275-DBC9-CC49-AF4E642A5EBD}"/>
          </ac:picMkLst>
        </pc:picChg>
        <pc:picChg chg="add mod">
          <ac:chgData name="Helen Kim (Student)" userId="cf5fb0c0-bc27-414f-a614-b1371b1280fb" providerId="ADAL" clId="{135ACD9B-D8B0-43DC-8750-28206FEED129}" dt="2023-04-26T16:33:38.208" v="5111" actId="1076"/>
          <ac:picMkLst>
            <pc:docMk/>
            <pc:sldMk cId="4277340251" sldId="260"/>
            <ac:picMk id="14346" creationId="{C6B7C74D-75E9-0DEF-B4E6-D8DB834901D1}"/>
          </ac:picMkLst>
        </pc:picChg>
      </pc:sldChg>
      <pc:sldChg chg="addSp delSp modSp mod">
        <pc:chgData name="Helen Kim (Student)" userId="cf5fb0c0-bc27-414f-a614-b1371b1280fb" providerId="ADAL" clId="{135ACD9B-D8B0-43DC-8750-28206FEED129}" dt="2023-04-26T07:44:37.731" v="4760" actId="1076"/>
        <pc:sldMkLst>
          <pc:docMk/>
          <pc:sldMk cId="1278035908" sldId="262"/>
        </pc:sldMkLst>
        <pc:spChg chg="add mod">
          <ac:chgData name="Helen Kim (Student)" userId="cf5fb0c0-bc27-414f-a614-b1371b1280fb" providerId="ADAL" clId="{135ACD9B-D8B0-43DC-8750-28206FEED129}" dt="2023-04-26T07:44:37.731" v="4760" actId="1076"/>
          <ac:spMkLst>
            <pc:docMk/>
            <pc:sldMk cId="1278035908" sldId="262"/>
            <ac:spMk id="2" creationId="{833A2D31-BB6B-85CA-D137-A7C8544597F8}"/>
          </ac:spMkLst>
        </pc:spChg>
        <pc:spChg chg="add del mod">
          <ac:chgData name="Helen Kim (Student)" userId="cf5fb0c0-bc27-414f-a614-b1371b1280fb" providerId="ADAL" clId="{135ACD9B-D8B0-43DC-8750-28206FEED129}" dt="2023-04-26T07:39:40.245" v="4674" actId="478"/>
          <ac:spMkLst>
            <pc:docMk/>
            <pc:sldMk cId="1278035908" sldId="262"/>
            <ac:spMk id="3" creationId="{98755DB3-758C-A290-6456-CA83702BD785}"/>
          </ac:spMkLst>
        </pc:spChg>
        <pc:spChg chg="add mod">
          <ac:chgData name="Helen Kim (Student)" userId="cf5fb0c0-bc27-414f-a614-b1371b1280fb" providerId="ADAL" clId="{135ACD9B-D8B0-43DC-8750-28206FEED129}" dt="2023-04-26T07:31:50.981" v="4480" actId="113"/>
          <ac:spMkLst>
            <pc:docMk/>
            <pc:sldMk cId="1278035908" sldId="262"/>
            <ac:spMk id="6" creationId="{F917BFF6-7404-E7F5-9329-6C22E8D88A5B}"/>
          </ac:spMkLst>
        </pc:spChg>
        <pc:spChg chg="del">
          <ac:chgData name="Helen Kim (Student)" userId="cf5fb0c0-bc27-414f-a614-b1371b1280fb" providerId="ADAL" clId="{135ACD9B-D8B0-43DC-8750-28206FEED129}" dt="2023-04-26T03:49:47.736" v="469" actId="478"/>
          <ac:spMkLst>
            <pc:docMk/>
            <pc:sldMk cId="1278035908" sldId="262"/>
            <ac:spMk id="9" creationId="{098B96B6-4DFD-E77B-6FE1-C9CA1B22AC10}"/>
          </ac:spMkLst>
        </pc:spChg>
        <pc:picChg chg="del">
          <ac:chgData name="Helen Kim (Student)" userId="cf5fb0c0-bc27-414f-a614-b1371b1280fb" providerId="ADAL" clId="{135ACD9B-D8B0-43DC-8750-28206FEED129}" dt="2023-04-26T04:13:41.305" v="1268" actId="478"/>
          <ac:picMkLst>
            <pc:docMk/>
            <pc:sldMk cId="1278035908" sldId="262"/>
            <ac:picMk id="3" creationId="{676231D5-EAB6-4EDE-BA17-E1E57886C65B}"/>
          </ac:picMkLst>
        </pc:picChg>
        <pc:picChg chg="del">
          <ac:chgData name="Helen Kim (Student)" userId="cf5fb0c0-bc27-414f-a614-b1371b1280fb" providerId="ADAL" clId="{135ACD9B-D8B0-43DC-8750-28206FEED129}" dt="2023-04-26T04:13:41.305" v="1268" actId="478"/>
          <ac:picMkLst>
            <pc:docMk/>
            <pc:sldMk cId="1278035908" sldId="262"/>
            <ac:picMk id="7" creationId="{97B2C62B-3C88-69F7-EDB0-8BABBB98562E}"/>
          </ac:picMkLst>
        </pc:picChg>
        <pc:picChg chg="add mod">
          <ac:chgData name="Helen Kim (Student)" userId="cf5fb0c0-bc27-414f-a614-b1371b1280fb" providerId="ADAL" clId="{135ACD9B-D8B0-43DC-8750-28206FEED129}" dt="2023-04-26T04:13:41.518" v="1269"/>
          <ac:picMkLst>
            <pc:docMk/>
            <pc:sldMk cId="1278035908" sldId="262"/>
            <ac:picMk id="8" creationId="{C5C7EF02-639C-9123-39FD-BB7A173D1A18}"/>
          </ac:picMkLst>
        </pc:picChg>
        <pc:picChg chg="add mod">
          <ac:chgData name="Helen Kim (Student)" userId="cf5fb0c0-bc27-414f-a614-b1371b1280fb" providerId="ADAL" clId="{135ACD9B-D8B0-43DC-8750-28206FEED129}" dt="2023-04-26T04:13:41.518" v="1269"/>
          <ac:picMkLst>
            <pc:docMk/>
            <pc:sldMk cId="1278035908" sldId="262"/>
            <ac:picMk id="10" creationId="{363CD667-44C5-E28B-1753-2B483B896281}"/>
          </ac:picMkLst>
        </pc:picChg>
      </pc:sldChg>
      <pc:sldChg chg="addSp delSp modSp mod ord modNotesTx">
        <pc:chgData name="Helen Kim (Student)" userId="cf5fb0c0-bc27-414f-a614-b1371b1280fb" providerId="ADAL" clId="{135ACD9B-D8B0-43DC-8750-28206FEED129}" dt="2023-04-26T07:31:36.180" v="4473" actId="113"/>
        <pc:sldMkLst>
          <pc:docMk/>
          <pc:sldMk cId="2910542282" sldId="263"/>
        </pc:sldMkLst>
        <pc:spChg chg="add del mod">
          <ac:chgData name="Helen Kim (Student)" userId="cf5fb0c0-bc27-414f-a614-b1371b1280fb" providerId="ADAL" clId="{135ACD9B-D8B0-43DC-8750-28206FEED129}" dt="2023-04-26T05:00:41.771" v="1743"/>
          <ac:spMkLst>
            <pc:docMk/>
            <pc:sldMk cId="2910542282" sldId="263"/>
            <ac:spMk id="2" creationId="{255F6C08-E5D7-1F06-2E50-6C07D713C674}"/>
          </ac:spMkLst>
        </pc:spChg>
        <pc:spChg chg="add mod">
          <ac:chgData name="Helen Kim (Student)" userId="cf5fb0c0-bc27-414f-a614-b1371b1280fb" providerId="ADAL" clId="{135ACD9B-D8B0-43DC-8750-28206FEED129}" dt="2023-04-26T07:31:36.180" v="4473" actId="113"/>
          <ac:spMkLst>
            <pc:docMk/>
            <pc:sldMk cId="2910542282" sldId="263"/>
            <ac:spMk id="6" creationId="{4B92BF9E-4F9E-5822-0A59-FED38B72FD61}"/>
          </ac:spMkLst>
        </pc:spChg>
        <pc:spChg chg="del mod">
          <ac:chgData name="Helen Kim (Student)" userId="cf5fb0c0-bc27-414f-a614-b1371b1280fb" providerId="ADAL" clId="{135ACD9B-D8B0-43DC-8750-28206FEED129}" dt="2023-04-26T03:50:41.055" v="603" actId="478"/>
          <ac:spMkLst>
            <pc:docMk/>
            <pc:sldMk cId="2910542282" sldId="263"/>
            <ac:spMk id="9" creationId="{098B96B6-4DFD-E77B-6FE1-C9CA1B22AC10}"/>
          </ac:spMkLst>
        </pc:spChg>
        <pc:spChg chg="add mod">
          <ac:chgData name="Helen Kim (Student)" userId="cf5fb0c0-bc27-414f-a614-b1371b1280fb" providerId="ADAL" clId="{135ACD9B-D8B0-43DC-8750-28206FEED129}" dt="2023-04-26T06:43:11.043" v="2659" actId="12788"/>
          <ac:spMkLst>
            <pc:docMk/>
            <pc:sldMk cId="2910542282" sldId="263"/>
            <ac:spMk id="12" creationId="{F2F4B64B-3E36-2A11-BC01-A0A1DBA07EF5}"/>
          </ac:spMkLst>
        </pc:spChg>
        <pc:spChg chg="add mod">
          <ac:chgData name="Helen Kim (Student)" userId="cf5fb0c0-bc27-414f-a614-b1371b1280fb" providerId="ADAL" clId="{135ACD9B-D8B0-43DC-8750-28206FEED129}" dt="2023-04-26T06:44:10.424" v="2667" actId="12789"/>
          <ac:spMkLst>
            <pc:docMk/>
            <pc:sldMk cId="2910542282" sldId="263"/>
            <ac:spMk id="13" creationId="{6E621F24-DA2F-9E2C-AEBD-9539C1BAC8F8}"/>
          </ac:spMkLst>
        </pc:spChg>
        <pc:spChg chg="add mod">
          <ac:chgData name="Helen Kim (Student)" userId="cf5fb0c0-bc27-414f-a614-b1371b1280fb" providerId="ADAL" clId="{135ACD9B-D8B0-43DC-8750-28206FEED129}" dt="2023-04-26T05:06:42.140" v="2156" actId="1076"/>
          <ac:spMkLst>
            <pc:docMk/>
            <pc:sldMk cId="2910542282" sldId="263"/>
            <ac:spMk id="14" creationId="{C46EDBA5-F4EB-16E6-F183-74D1490EBFDE}"/>
          </ac:spMkLst>
        </pc:spChg>
        <pc:spChg chg="add mod">
          <ac:chgData name="Helen Kim (Student)" userId="cf5fb0c0-bc27-414f-a614-b1371b1280fb" providerId="ADAL" clId="{135ACD9B-D8B0-43DC-8750-28206FEED129}" dt="2023-04-26T05:06:42.140" v="2156" actId="1076"/>
          <ac:spMkLst>
            <pc:docMk/>
            <pc:sldMk cId="2910542282" sldId="263"/>
            <ac:spMk id="15" creationId="{AB0F6206-AB50-045E-EE3F-A69BBA76AD8E}"/>
          </ac:spMkLst>
        </pc:spChg>
        <pc:spChg chg="add mod">
          <ac:chgData name="Helen Kim (Student)" userId="cf5fb0c0-bc27-414f-a614-b1371b1280fb" providerId="ADAL" clId="{135ACD9B-D8B0-43DC-8750-28206FEED129}" dt="2023-04-26T05:06:42.140" v="2156" actId="1076"/>
          <ac:spMkLst>
            <pc:docMk/>
            <pc:sldMk cId="2910542282" sldId="263"/>
            <ac:spMk id="16" creationId="{C7C5B2D5-A36D-0C4C-0B1E-F56FC4C82DFC}"/>
          </ac:spMkLst>
        </pc:spChg>
        <pc:spChg chg="add del mod">
          <ac:chgData name="Helen Kim (Student)" userId="cf5fb0c0-bc27-414f-a614-b1371b1280fb" providerId="ADAL" clId="{135ACD9B-D8B0-43DC-8750-28206FEED129}" dt="2023-04-26T04:54:49.329" v="1455" actId="478"/>
          <ac:spMkLst>
            <pc:docMk/>
            <pc:sldMk cId="2910542282" sldId="263"/>
            <ac:spMk id="17" creationId="{C4CC82DB-2736-8D98-A750-B24ACFEE86E4}"/>
          </ac:spMkLst>
        </pc:spChg>
        <pc:spChg chg="add mod">
          <ac:chgData name="Helen Kim (Student)" userId="cf5fb0c0-bc27-414f-a614-b1371b1280fb" providerId="ADAL" clId="{135ACD9B-D8B0-43DC-8750-28206FEED129}" dt="2023-04-26T05:06:42.140" v="2156" actId="1076"/>
          <ac:spMkLst>
            <pc:docMk/>
            <pc:sldMk cId="2910542282" sldId="263"/>
            <ac:spMk id="18" creationId="{33150948-738D-A329-365A-96999F97C6A4}"/>
          </ac:spMkLst>
        </pc:spChg>
        <pc:spChg chg="add del mod">
          <ac:chgData name="Helen Kim (Student)" userId="cf5fb0c0-bc27-414f-a614-b1371b1280fb" providerId="ADAL" clId="{135ACD9B-D8B0-43DC-8750-28206FEED129}" dt="2023-04-26T04:56:07.213" v="1475" actId="478"/>
          <ac:spMkLst>
            <pc:docMk/>
            <pc:sldMk cId="2910542282" sldId="263"/>
            <ac:spMk id="19" creationId="{9557EB9C-57FE-DD9A-4AAF-4A0B9C3DCAD7}"/>
          </ac:spMkLst>
        </pc:spChg>
        <pc:spChg chg="add mod">
          <ac:chgData name="Helen Kim (Student)" userId="cf5fb0c0-bc27-414f-a614-b1371b1280fb" providerId="ADAL" clId="{135ACD9B-D8B0-43DC-8750-28206FEED129}" dt="2023-04-26T05:06:42.140" v="2156" actId="1076"/>
          <ac:spMkLst>
            <pc:docMk/>
            <pc:sldMk cId="2910542282" sldId="263"/>
            <ac:spMk id="20" creationId="{F9FC40EB-9667-75E7-CA52-E28206E6167A}"/>
          </ac:spMkLst>
        </pc:spChg>
        <pc:spChg chg="add mod">
          <ac:chgData name="Helen Kim (Student)" userId="cf5fb0c0-bc27-414f-a614-b1371b1280fb" providerId="ADAL" clId="{135ACD9B-D8B0-43DC-8750-28206FEED129}" dt="2023-04-26T05:06:42.140" v="2156" actId="1076"/>
          <ac:spMkLst>
            <pc:docMk/>
            <pc:sldMk cId="2910542282" sldId="263"/>
            <ac:spMk id="21" creationId="{08EDD799-D2B6-D60E-9E8B-63F60303008E}"/>
          </ac:spMkLst>
        </pc:spChg>
        <pc:spChg chg="add mod">
          <ac:chgData name="Helen Kim (Student)" userId="cf5fb0c0-bc27-414f-a614-b1371b1280fb" providerId="ADAL" clId="{135ACD9B-D8B0-43DC-8750-28206FEED129}" dt="2023-04-26T05:06:42.140" v="2156" actId="1076"/>
          <ac:spMkLst>
            <pc:docMk/>
            <pc:sldMk cId="2910542282" sldId="263"/>
            <ac:spMk id="22" creationId="{2C3F632B-3C2C-F80F-5F8E-9122726AFE70}"/>
          </ac:spMkLst>
        </pc:spChg>
        <pc:spChg chg="add mod">
          <ac:chgData name="Helen Kim (Student)" userId="cf5fb0c0-bc27-414f-a614-b1371b1280fb" providerId="ADAL" clId="{135ACD9B-D8B0-43DC-8750-28206FEED129}" dt="2023-04-26T05:06:42.140" v="2156" actId="1076"/>
          <ac:spMkLst>
            <pc:docMk/>
            <pc:sldMk cId="2910542282" sldId="263"/>
            <ac:spMk id="23" creationId="{B9F8B50F-B66C-8443-C207-97ADF4E4710D}"/>
          </ac:spMkLst>
        </pc:spChg>
        <pc:spChg chg="add mod ord">
          <ac:chgData name="Helen Kim (Student)" userId="cf5fb0c0-bc27-414f-a614-b1371b1280fb" providerId="ADAL" clId="{135ACD9B-D8B0-43DC-8750-28206FEED129}" dt="2023-04-26T07:24:46.422" v="4328" actId="207"/>
          <ac:spMkLst>
            <pc:docMk/>
            <pc:sldMk cId="2910542282" sldId="263"/>
            <ac:spMk id="24" creationId="{3C2FF67B-D485-5F52-6534-210F5FD58B4E}"/>
          </ac:spMkLst>
        </pc:spChg>
        <pc:spChg chg="add mod ord">
          <ac:chgData name="Helen Kim (Student)" userId="cf5fb0c0-bc27-414f-a614-b1371b1280fb" providerId="ADAL" clId="{135ACD9B-D8B0-43DC-8750-28206FEED129}" dt="2023-04-26T07:24:46.422" v="4328" actId="207"/>
          <ac:spMkLst>
            <pc:docMk/>
            <pc:sldMk cId="2910542282" sldId="263"/>
            <ac:spMk id="25" creationId="{AFDCB5EF-7EA4-0658-AED7-80E1B7B6D89E}"/>
          </ac:spMkLst>
        </pc:spChg>
        <pc:spChg chg="add mod ord">
          <ac:chgData name="Helen Kim (Student)" userId="cf5fb0c0-bc27-414f-a614-b1371b1280fb" providerId="ADAL" clId="{135ACD9B-D8B0-43DC-8750-28206FEED129}" dt="2023-04-26T07:24:46.422" v="4328" actId="207"/>
          <ac:spMkLst>
            <pc:docMk/>
            <pc:sldMk cId="2910542282" sldId="263"/>
            <ac:spMk id="26" creationId="{F66FBC0D-B1DE-CC78-7DF8-B7E0B9FA2EFB}"/>
          </ac:spMkLst>
        </pc:spChg>
        <pc:spChg chg="add mod ord">
          <ac:chgData name="Helen Kim (Student)" userId="cf5fb0c0-bc27-414f-a614-b1371b1280fb" providerId="ADAL" clId="{135ACD9B-D8B0-43DC-8750-28206FEED129}" dt="2023-04-26T07:24:46.422" v="4328" actId="207"/>
          <ac:spMkLst>
            <pc:docMk/>
            <pc:sldMk cId="2910542282" sldId="263"/>
            <ac:spMk id="27" creationId="{867A551E-A2C5-4DA3-161B-4A47C53119DE}"/>
          </ac:spMkLst>
        </pc:spChg>
        <pc:spChg chg="add mod ord">
          <ac:chgData name="Helen Kim (Student)" userId="cf5fb0c0-bc27-414f-a614-b1371b1280fb" providerId="ADAL" clId="{135ACD9B-D8B0-43DC-8750-28206FEED129}" dt="2023-04-26T07:24:46.422" v="4328" actId="207"/>
          <ac:spMkLst>
            <pc:docMk/>
            <pc:sldMk cId="2910542282" sldId="263"/>
            <ac:spMk id="28" creationId="{6EEF27F3-10AF-D284-CB17-91881B5B910B}"/>
          </ac:spMkLst>
        </pc:spChg>
        <pc:spChg chg="add mod">
          <ac:chgData name="Helen Kim (Student)" userId="cf5fb0c0-bc27-414f-a614-b1371b1280fb" providerId="ADAL" clId="{135ACD9B-D8B0-43DC-8750-28206FEED129}" dt="2023-04-26T07:24:46.422" v="4328" actId="207"/>
          <ac:spMkLst>
            <pc:docMk/>
            <pc:sldMk cId="2910542282" sldId="263"/>
            <ac:spMk id="29" creationId="{C5ECE43B-2E05-DE44-68C1-73B44B5CD671}"/>
          </ac:spMkLst>
        </pc:spChg>
        <pc:spChg chg="add del mod">
          <ac:chgData name="Helen Kim (Student)" userId="cf5fb0c0-bc27-414f-a614-b1371b1280fb" providerId="ADAL" clId="{135ACD9B-D8B0-43DC-8750-28206FEED129}" dt="2023-04-26T04:58:55.414" v="1601" actId="478"/>
          <ac:spMkLst>
            <pc:docMk/>
            <pc:sldMk cId="2910542282" sldId="263"/>
            <ac:spMk id="30" creationId="{DA904FD8-CCA6-7520-C39C-86DDC4BE608B}"/>
          </ac:spMkLst>
        </pc:spChg>
        <pc:spChg chg="add mod">
          <ac:chgData name="Helen Kim (Student)" userId="cf5fb0c0-bc27-414f-a614-b1371b1280fb" providerId="ADAL" clId="{135ACD9B-D8B0-43DC-8750-28206FEED129}" dt="2023-04-26T07:24:46.422" v="4328" actId="207"/>
          <ac:spMkLst>
            <pc:docMk/>
            <pc:sldMk cId="2910542282" sldId="263"/>
            <ac:spMk id="31" creationId="{FC38673F-1DCF-D4A9-4EB7-66388F0AD12F}"/>
          </ac:spMkLst>
        </pc:spChg>
        <pc:spChg chg="add mod">
          <ac:chgData name="Helen Kim (Student)" userId="cf5fb0c0-bc27-414f-a614-b1371b1280fb" providerId="ADAL" clId="{135ACD9B-D8B0-43DC-8750-28206FEED129}" dt="2023-04-26T07:24:46.422" v="4328" actId="207"/>
          <ac:spMkLst>
            <pc:docMk/>
            <pc:sldMk cId="2910542282" sldId="263"/>
            <ac:spMk id="32" creationId="{007A765D-1768-2143-B8FE-FDDCF07A8161}"/>
          </ac:spMkLst>
        </pc:spChg>
        <pc:spChg chg="add mod">
          <ac:chgData name="Helen Kim (Student)" userId="cf5fb0c0-bc27-414f-a614-b1371b1280fb" providerId="ADAL" clId="{135ACD9B-D8B0-43DC-8750-28206FEED129}" dt="2023-04-26T07:24:46.422" v="4328" actId="207"/>
          <ac:spMkLst>
            <pc:docMk/>
            <pc:sldMk cId="2910542282" sldId="263"/>
            <ac:spMk id="33" creationId="{B1AE1E60-5616-4CB9-7ABF-65CBC8F0ACC0}"/>
          </ac:spMkLst>
        </pc:spChg>
        <pc:spChg chg="add mod">
          <ac:chgData name="Helen Kim (Student)" userId="cf5fb0c0-bc27-414f-a614-b1371b1280fb" providerId="ADAL" clId="{135ACD9B-D8B0-43DC-8750-28206FEED129}" dt="2023-04-26T07:24:46.422" v="4328" actId="207"/>
          <ac:spMkLst>
            <pc:docMk/>
            <pc:sldMk cId="2910542282" sldId="263"/>
            <ac:spMk id="34" creationId="{83BB9DE1-6F7D-8686-5EAE-14D1A0D2B636}"/>
          </ac:spMkLst>
        </pc:spChg>
        <pc:spChg chg="add mod">
          <ac:chgData name="Helen Kim (Student)" userId="cf5fb0c0-bc27-414f-a614-b1371b1280fb" providerId="ADAL" clId="{135ACD9B-D8B0-43DC-8750-28206FEED129}" dt="2023-04-26T07:24:46.422" v="4328" actId="207"/>
          <ac:spMkLst>
            <pc:docMk/>
            <pc:sldMk cId="2910542282" sldId="263"/>
            <ac:spMk id="35" creationId="{4C8886B8-C094-704E-5D71-36B5CA0C373F}"/>
          </ac:spMkLst>
        </pc:spChg>
        <pc:spChg chg="add mod">
          <ac:chgData name="Helen Kim (Student)" userId="cf5fb0c0-bc27-414f-a614-b1371b1280fb" providerId="ADAL" clId="{135ACD9B-D8B0-43DC-8750-28206FEED129}" dt="2023-04-26T07:24:46.422" v="4328" actId="207"/>
          <ac:spMkLst>
            <pc:docMk/>
            <pc:sldMk cId="2910542282" sldId="263"/>
            <ac:spMk id="36" creationId="{4B5B377D-CE96-1AA2-7163-1EC50E3BFD5C}"/>
          </ac:spMkLst>
        </pc:spChg>
        <pc:spChg chg="add del mod">
          <ac:chgData name="Helen Kim (Student)" userId="cf5fb0c0-bc27-414f-a614-b1371b1280fb" providerId="ADAL" clId="{135ACD9B-D8B0-43DC-8750-28206FEED129}" dt="2023-04-26T06:50:23.163" v="2743" actId="478"/>
          <ac:spMkLst>
            <pc:docMk/>
            <pc:sldMk cId="2910542282" sldId="263"/>
            <ac:spMk id="37" creationId="{51E2880C-CA37-DFF1-9997-0606B6805BFA}"/>
          </ac:spMkLst>
        </pc:spChg>
        <pc:spChg chg="add mod">
          <ac:chgData name="Helen Kim (Student)" userId="cf5fb0c0-bc27-414f-a614-b1371b1280fb" providerId="ADAL" clId="{135ACD9B-D8B0-43DC-8750-28206FEED129}" dt="2023-04-26T06:49:19.484" v="2712" actId="1076"/>
          <ac:spMkLst>
            <pc:docMk/>
            <pc:sldMk cId="2910542282" sldId="263"/>
            <ac:spMk id="45" creationId="{13A22190-4F6C-6118-50E4-C0EE3B19DDF4}"/>
          </ac:spMkLst>
        </pc:spChg>
        <pc:spChg chg="add mod">
          <ac:chgData name="Helen Kim (Student)" userId="cf5fb0c0-bc27-414f-a614-b1371b1280fb" providerId="ADAL" clId="{135ACD9B-D8B0-43DC-8750-28206FEED129}" dt="2023-04-26T06:49:22.233" v="2714" actId="1076"/>
          <ac:spMkLst>
            <pc:docMk/>
            <pc:sldMk cId="2910542282" sldId="263"/>
            <ac:spMk id="46" creationId="{CB9324B3-3AC6-B549-0CE5-EE3D13184D70}"/>
          </ac:spMkLst>
        </pc:spChg>
        <pc:spChg chg="add mod">
          <ac:chgData name="Helen Kim (Student)" userId="cf5fb0c0-bc27-414f-a614-b1371b1280fb" providerId="ADAL" clId="{135ACD9B-D8B0-43DC-8750-28206FEED129}" dt="2023-04-26T06:49:25.513" v="2716" actId="1076"/>
          <ac:spMkLst>
            <pc:docMk/>
            <pc:sldMk cId="2910542282" sldId="263"/>
            <ac:spMk id="47" creationId="{2F2BE7F4-4266-E0C6-C7F6-336D8CCF3614}"/>
          </ac:spMkLst>
        </pc:spChg>
        <pc:spChg chg="add mod">
          <ac:chgData name="Helen Kim (Student)" userId="cf5fb0c0-bc27-414f-a614-b1371b1280fb" providerId="ADAL" clId="{135ACD9B-D8B0-43DC-8750-28206FEED129}" dt="2023-04-26T06:49:48.643" v="2721" actId="1076"/>
          <ac:spMkLst>
            <pc:docMk/>
            <pc:sldMk cId="2910542282" sldId="263"/>
            <ac:spMk id="48" creationId="{327535B4-1B02-FF79-DDFE-8E0B20F1239F}"/>
          </ac:spMkLst>
        </pc:spChg>
        <pc:spChg chg="add mod">
          <ac:chgData name="Helen Kim (Student)" userId="cf5fb0c0-bc27-414f-a614-b1371b1280fb" providerId="ADAL" clId="{135ACD9B-D8B0-43DC-8750-28206FEED129}" dt="2023-04-26T06:49:49.271" v="2722"/>
          <ac:spMkLst>
            <pc:docMk/>
            <pc:sldMk cId="2910542282" sldId="263"/>
            <ac:spMk id="49" creationId="{4D351AE7-0B57-9223-BEBF-9BDD5AFC9962}"/>
          </ac:spMkLst>
        </pc:spChg>
        <pc:spChg chg="add mod">
          <ac:chgData name="Helen Kim (Student)" userId="cf5fb0c0-bc27-414f-a614-b1371b1280fb" providerId="ADAL" clId="{135ACD9B-D8B0-43DC-8750-28206FEED129}" dt="2023-04-26T06:49:53.613" v="2724" actId="1076"/>
          <ac:spMkLst>
            <pc:docMk/>
            <pc:sldMk cId="2910542282" sldId="263"/>
            <ac:spMk id="50" creationId="{E6DD9F06-C56E-721A-966A-6B556164297D}"/>
          </ac:spMkLst>
        </pc:spChg>
        <pc:spChg chg="add mod">
          <ac:chgData name="Helen Kim (Student)" userId="cf5fb0c0-bc27-414f-a614-b1371b1280fb" providerId="ADAL" clId="{135ACD9B-D8B0-43DC-8750-28206FEED129}" dt="2023-04-26T06:49:57.173" v="2726" actId="1076"/>
          <ac:spMkLst>
            <pc:docMk/>
            <pc:sldMk cId="2910542282" sldId="263"/>
            <ac:spMk id="51" creationId="{D274790C-BF5A-760F-A1B6-573E47514775}"/>
          </ac:spMkLst>
        </pc:spChg>
        <pc:spChg chg="add mod">
          <ac:chgData name="Helen Kim (Student)" userId="cf5fb0c0-bc27-414f-a614-b1371b1280fb" providerId="ADAL" clId="{135ACD9B-D8B0-43DC-8750-28206FEED129}" dt="2023-04-26T06:50:00.153" v="2728" actId="1076"/>
          <ac:spMkLst>
            <pc:docMk/>
            <pc:sldMk cId="2910542282" sldId="263"/>
            <ac:spMk id="52" creationId="{7102B9A2-64B1-7527-34EB-4807598CB3DD}"/>
          </ac:spMkLst>
        </pc:spChg>
        <pc:spChg chg="add mod">
          <ac:chgData name="Helen Kim (Student)" userId="cf5fb0c0-bc27-414f-a614-b1371b1280fb" providerId="ADAL" clId="{135ACD9B-D8B0-43DC-8750-28206FEED129}" dt="2023-04-26T06:50:02.253" v="2730" actId="1076"/>
          <ac:spMkLst>
            <pc:docMk/>
            <pc:sldMk cId="2910542282" sldId="263"/>
            <ac:spMk id="53" creationId="{6EC2FECF-9E4B-46F4-ACE5-F39C35126D15}"/>
          </ac:spMkLst>
        </pc:spChg>
        <pc:spChg chg="add mod">
          <ac:chgData name="Helen Kim (Student)" userId="cf5fb0c0-bc27-414f-a614-b1371b1280fb" providerId="ADAL" clId="{135ACD9B-D8B0-43DC-8750-28206FEED129}" dt="2023-04-26T06:50:04.853" v="2732" actId="1076"/>
          <ac:spMkLst>
            <pc:docMk/>
            <pc:sldMk cId="2910542282" sldId="263"/>
            <ac:spMk id="54" creationId="{7D856E8E-F7C2-8B3D-748D-CC8275865754}"/>
          </ac:spMkLst>
        </pc:spChg>
        <pc:spChg chg="add mod">
          <ac:chgData name="Helen Kim (Student)" userId="cf5fb0c0-bc27-414f-a614-b1371b1280fb" providerId="ADAL" clId="{135ACD9B-D8B0-43DC-8750-28206FEED129}" dt="2023-04-26T06:50:08.053" v="2734" actId="1076"/>
          <ac:spMkLst>
            <pc:docMk/>
            <pc:sldMk cId="2910542282" sldId="263"/>
            <ac:spMk id="55" creationId="{1AADBCFA-A0B9-8199-23E6-25AAA4D8F223}"/>
          </ac:spMkLst>
        </pc:spChg>
        <pc:spChg chg="add mod">
          <ac:chgData name="Helen Kim (Student)" userId="cf5fb0c0-bc27-414f-a614-b1371b1280fb" providerId="ADAL" clId="{135ACD9B-D8B0-43DC-8750-28206FEED129}" dt="2023-04-26T06:50:10.442" v="2736" actId="1076"/>
          <ac:spMkLst>
            <pc:docMk/>
            <pc:sldMk cId="2910542282" sldId="263"/>
            <ac:spMk id="56" creationId="{38BD501A-744E-0382-0558-9714FAD31B65}"/>
          </ac:spMkLst>
        </pc:spChg>
        <pc:spChg chg="add mod">
          <ac:chgData name="Helen Kim (Student)" userId="cf5fb0c0-bc27-414f-a614-b1371b1280fb" providerId="ADAL" clId="{135ACD9B-D8B0-43DC-8750-28206FEED129}" dt="2023-04-26T06:50:12.669" v="2738" actId="1076"/>
          <ac:spMkLst>
            <pc:docMk/>
            <pc:sldMk cId="2910542282" sldId="263"/>
            <ac:spMk id="57" creationId="{BFF4BF8F-3A73-BEF6-A94C-CC7E4DE5BDA9}"/>
          </ac:spMkLst>
        </pc:spChg>
        <pc:spChg chg="add mod">
          <ac:chgData name="Helen Kim (Student)" userId="cf5fb0c0-bc27-414f-a614-b1371b1280fb" providerId="ADAL" clId="{135ACD9B-D8B0-43DC-8750-28206FEED129}" dt="2023-04-26T06:50:15.443" v="2740" actId="1076"/>
          <ac:spMkLst>
            <pc:docMk/>
            <pc:sldMk cId="2910542282" sldId="263"/>
            <ac:spMk id="58" creationId="{09A6A0A4-EDAB-8575-7B4E-032C391E160E}"/>
          </ac:spMkLst>
        </pc:spChg>
        <pc:spChg chg="add mod">
          <ac:chgData name="Helen Kim (Student)" userId="cf5fb0c0-bc27-414f-a614-b1371b1280fb" providerId="ADAL" clId="{135ACD9B-D8B0-43DC-8750-28206FEED129}" dt="2023-04-26T06:50:18.006" v="2742" actId="1076"/>
          <ac:spMkLst>
            <pc:docMk/>
            <pc:sldMk cId="2910542282" sldId="263"/>
            <ac:spMk id="59" creationId="{2EAFFDC8-573B-2593-3186-6CFAA327F8FF}"/>
          </ac:spMkLst>
        </pc:spChg>
        <pc:picChg chg="del">
          <ac:chgData name="Helen Kim (Student)" userId="cf5fb0c0-bc27-414f-a614-b1371b1280fb" providerId="ADAL" clId="{135ACD9B-D8B0-43DC-8750-28206FEED129}" dt="2023-04-26T04:14:04.805" v="1280" actId="478"/>
          <ac:picMkLst>
            <pc:docMk/>
            <pc:sldMk cId="2910542282" sldId="263"/>
            <ac:picMk id="3" creationId="{093F2817-1389-DAE4-95F6-F84FF2BDF86F}"/>
          </ac:picMkLst>
        </pc:picChg>
        <pc:picChg chg="mod">
          <ac:chgData name="Helen Kim (Student)" userId="cf5fb0c0-bc27-414f-a614-b1371b1280fb" providerId="ADAL" clId="{135ACD9B-D8B0-43DC-8750-28206FEED129}" dt="2023-04-26T05:03:07.927" v="1787" actId="1076"/>
          <ac:picMkLst>
            <pc:docMk/>
            <pc:sldMk cId="2910542282" sldId="263"/>
            <ac:picMk id="5" creationId="{2B0145F9-4DC0-8058-68A6-922F9A3D58E1}"/>
          </ac:picMkLst>
        </pc:picChg>
        <pc:picChg chg="del">
          <ac:chgData name="Helen Kim (Student)" userId="cf5fb0c0-bc27-414f-a614-b1371b1280fb" providerId="ADAL" clId="{135ACD9B-D8B0-43DC-8750-28206FEED129}" dt="2023-04-26T04:14:04.805" v="1280" actId="478"/>
          <ac:picMkLst>
            <pc:docMk/>
            <pc:sldMk cId="2910542282" sldId="263"/>
            <ac:picMk id="7" creationId="{446D1687-912A-F9FA-3345-3793EF3A0275}"/>
          </ac:picMkLst>
        </pc:picChg>
        <pc:picChg chg="add mod">
          <ac:chgData name="Helen Kim (Student)" userId="cf5fb0c0-bc27-414f-a614-b1371b1280fb" providerId="ADAL" clId="{135ACD9B-D8B0-43DC-8750-28206FEED129}" dt="2023-04-26T04:14:05.029" v="1281"/>
          <ac:picMkLst>
            <pc:docMk/>
            <pc:sldMk cId="2910542282" sldId="263"/>
            <ac:picMk id="8" creationId="{524A95CA-BEE5-F533-E0A6-65D0AF330005}"/>
          </ac:picMkLst>
        </pc:picChg>
        <pc:picChg chg="add mod">
          <ac:chgData name="Helen Kim (Student)" userId="cf5fb0c0-bc27-414f-a614-b1371b1280fb" providerId="ADAL" clId="{135ACD9B-D8B0-43DC-8750-28206FEED129}" dt="2023-04-26T04:14:05.029" v="1281"/>
          <ac:picMkLst>
            <pc:docMk/>
            <pc:sldMk cId="2910542282" sldId="263"/>
            <ac:picMk id="10" creationId="{4C548400-3070-C6A2-C093-2A328F2E4CBA}"/>
          </ac:picMkLst>
        </pc:picChg>
        <pc:picChg chg="add del mod">
          <ac:chgData name="Helen Kim (Student)" userId="cf5fb0c0-bc27-414f-a614-b1371b1280fb" providerId="ADAL" clId="{135ACD9B-D8B0-43DC-8750-28206FEED129}" dt="2023-04-26T04:58:03.772" v="1588" actId="478"/>
          <ac:picMkLst>
            <pc:docMk/>
            <pc:sldMk cId="2910542282" sldId="263"/>
            <ac:picMk id="11266" creationId="{81144971-F53B-F2B3-1169-ABE6D0A1115C}"/>
          </ac:picMkLst>
        </pc:picChg>
        <pc:picChg chg="add mod">
          <ac:chgData name="Helen Kim (Student)" userId="cf5fb0c0-bc27-414f-a614-b1371b1280fb" providerId="ADAL" clId="{135ACD9B-D8B0-43DC-8750-28206FEED129}" dt="2023-04-26T06:43:11.043" v="2659" actId="12788"/>
          <ac:picMkLst>
            <pc:docMk/>
            <pc:sldMk cId="2910542282" sldId="263"/>
            <ac:picMk id="11268" creationId="{6A05D57F-48E4-36F2-C9CE-03A87F4008C8}"/>
          </ac:picMkLst>
        </pc:picChg>
        <pc:picChg chg="add mod">
          <ac:chgData name="Helen Kim (Student)" userId="cf5fb0c0-bc27-414f-a614-b1371b1280fb" providerId="ADAL" clId="{135ACD9B-D8B0-43DC-8750-28206FEED129}" dt="2023-04-26T06:44:10.424" v="2667" actId="12789"/>
          <ac:picMkLst>
            <pc:docMk/>
            <pc:sldMk cId="2910542282" sldId="263"/>
            <ac:picMk id="11270" creationId="{AC072237-FE6F-B60B-E1E4-EBEC8BBC7D95}"/>
          </ac:picMkLst>
        </pc:picChg>
        <pc:picChg chg="add mod">
          <ac:chgData name="Helen Kim (Student)" userId="cf5fb0c0-bc27-414f-a614-b1371b1280fb" providerId="ADAL" clId="{135ACD9B-D8B0-43DC-8750-28206FEED129}" dt="2023-04-26T06:47:19.034" v="2690" actId="1076"/>
          <ac:picMkLst>
            <pc:docMk/>
            <pc:sldMk cId="2910542282" sldId="263"/>
            <ac:picMk id="11272" creationId="{7618E032-7220-E8A5-DC21-95DEDD0E9DE6}"/>
          </ac:picMkLst>
        </pc:picChg>
        <pc:picChg chg="add mod">
          <ac:chgData name="Helen Kim (Student)" userId="cf5fb0c0-bc27-414f-a614-b1371b1280fb" providerId="ADAL" clId="{135ACD9B-D8B0-43DC-8750-28206FEED129}" dt="2023-04-26T06:47:16.914" v="2689" actId="1076"/>
          <ac:picMkLst>
            <pc:docMk/>
            <pc:sldMk cId="2910542282" sldId="263"/>
            <ac:picMk id="11274" creationId="{395E7500-8E9E-3C5F-4126-494F133F4905}"/>
          </ac:picMkLst>
        </pc:picChg>
        <pc:cxnChg chg="add mod">
          <ac:chgData name="Helen Kim (Student)" userId="cf5fb0c0-bc27-414f-a614-b1371b1280fb" providerId="ADAL" clId="{135ACD9B-D8B0-43DC-8750-28206FEED129}" dt="2023-04-26T06:47:48.613" v="2697" actId="14100"/>
          <ac:cxnSpMkLst>
            <pc:docMk/>
            <pc:sldMk cId="2910542282" sldId="263"/>
            <ac:cxnSpMk id="39" creationId="{ACE5A8FC-371F-B060-D47A-B1E12C78B213}"/>
          </ac:cxnSpMkLst>
        </pc:cxnChg>
        <pc:cxnChg chg="add mod">
          <ac:chgData name="Helen Kim (Student)" userId="cf5fb0c0-bc27-414f-a614-b1371b1280fb" providerId="ADAL" clId="{135ACD9B-D8B0-43DC-8750-28206FEED129}" dt="2023-04-26T06:47:53.384" v="2700" actId="14100"/>
          <ac:cxnSpMkLst>
            <pc:docMk/>
            <pc:sldMk cId="2910542282" sldId="263"/>
            <ac:cxnSpMk id="41" creationId="{937BA335-5CAB-1CF2-E303-B80024D3AE87}"/>
          </ac:cxnSpMkLst>
        </pc:cxnChg>
        <pc:cxnChg chg="add mod">
          <ac:chgData name="Helen Kim (Student)" userId="cf5fb0c0-bc27-414f-a614-b1371b1280fb" providerId="ADAL" clId="{135ACD9B-D8B0-43DC-8750-28206FEED129}" dt="2023-04-26T06:48:00.754" v="2704" actId="1076"/>
          <ac:cxnSpMkLst>
            <pc:docMk/>
            <pc:sldMk cId="2910542282" sldId="263"/>
            <ac:cxnSpMk id="43" creationId="{7070ECBC-6141-EE30-9FB7-8599450ED981}"/>
          </ac:cxnSpMkLst>
        </pc:cxnChg>
      </pc:sldChg>
      <pc:sldChg chg="addSp delSp modSp mod">
        <pc:chgData name="Helen Kim (Student)" userId="cf5fb0c0-bc27-414f-a614-b1371b1280fb" providerId="ADAL" clId="{135ACD9B-D8B0-43DC-8750-28206FEED129}" dt="2023-04-26T07:43:50.591" v="4758" actId="478"/>
        <pc:sldMkLst>
          <pc:docMk/>
          <pc:sldMk cId="2148350202" sldId="264"/>
        </pc:sldMkLst>
        <pc:spChg chg="del mod">
          <ac:chgData name="Helen Kim (Student)" userId="cf5fb0c0-bc27-414f-a614-b1371b1280fb" providerId="ADAL" clId="{135ACD9B-D8B0-43DC-8750-28206FEED129}" dt="2023-04-26T07:40:39.081" v="4718" actId="478"/>
          <ac:spMkLst>
            <pc:docMk/>
            <pc:sldMk cId="2148350202" sldId="264"/>
            <ac:spMk id="2" creationId="{0B60777E-C349-D282-3E7D-134957E4FCFD}"/>
          </ac:spMkLst>
        </pc:spChg>
        <pc:spChg chg="add del mod">
          <ac:chgData name="Helen Kim (Student)" userId="cf5fb0c0-bc27-414f-a614-b1371b1280fb" providerId="ADAL" clId="{135ACD9B-D8B0-43DC-8750-28206FEED129}" dt="2023-04-26T07:40:53.623" v="4723" actId="11529"/>
          <ac:spMkLst>
            <pc:docMk/>
            <pc:sldMk cId="2148350202" sldId="264"/>
            <ac:spMk id="3" creationId="{50A10670-7D60-E538-FB90-5D0F3558F103}"/>
          </ac:spMkLst>
        </pc:spChg>
        <pc:spChg chg="add mod">
          <ac:chgData name="Helen Kim (Student)" userId="cf5fb0c0-bc27-414f-a614-b1371b1280fb" providerId="ADAL" clId="{135ACD9B-D8B0-43DC-8750-28206FEED129}" dt="2023-04-26T07:31:29.943" v="4469" actId="113"/>
          <ac:spMkLst>
            <pc:docMk/>
            <pc:sldMk cId="2148350202" sldId="264"/>
            <ac:spMk id="6" creationId="{72FDFB72-2CF2-7F03-F7F3-B2AA8DB8F4EA}"/>
          </ac:spMkLst>
        </pc:spChg>
        <pc:spChg chg="add mod">
          <ac:chgData name="Helen Kim (Student)" userId="cf5fb0c0-bc27-414f-a614-b1371b1280fb" providerId="ADAL" clId="{135ACD9B-D8B0-43DC-8750-28206FEED129}" dt="2023-04-26T07:43:37.151" v="4757" actId="208"/>
          <ac:spMkLst>
            <pc:docMk/>
            <pc:sldMk cId="2148350202" sldId="264"/>
            <ac:spMk id="7" creationId="{CCA6C041-C6F9-45F9-D747-121291D78E3F}"/>
          </ac:spMkLst>
        </pc:spChg>
        <pc:spChg chg="del">
          <ac:chgData name="Helen Kim (Student)" userId="cf5fb0c0-bc27-414f-a614-b1371b1280fb" providerId="ADAL" clId="{135ACD9B-D8B0-43DC-8750-28206FEED129}" dt="2023-04-26T03:50:57.516" v="648" actId="478"/>
          <ac:spMkLst>
            <pc:docMk/>
            <pc:sldMk cId="2148350202" sldId="264"/>
            <ac:spMk id="9" creationId="{098B96B6-4DFD-E77B-6FE1-C9CA1B22AC10}"/>
          </ac:spMkLst>
        </pc:spChg>
        <pc:spChg chg="add mod">
          <ac:chgData name="Helen Kim (Student)" userId="cf5fb0c0-bc27-414f-a614-b1371b1280fb" providerId="ADAL" clId="{135ACD9B-D8B0-43DC-8750-28206FEED129}" dt="2023-04-26T07:43:17.961" v="4756" actId="403"/>
          <ac:spMkLst>
            <pc:docMk/>
            <pc:sldMk cId="2148350202" sldId="264"/>
            <ac:spMk id="9" creationId="{ECEC6A38-CEAC-6FA4-8338-163C76BFEA3D}"/>
          </ac:spMkLst>
        </pc:spChg>
        <pc:spChg chg="add del mod">
          <ac:chgData name="Helen Kim (Student)" userId="cf5fb0c0-bc27-414f-a614-b1371b1280fb" providerId="ADAL" clId="{135ACD9B-D8B0-43DC-8750-28206FEED129}" dt="2023-04-26T07:43:50.591" v="4758" actId="478"/>
          <ac:spMkLst>
            <pc:docMk/>
            <pc:sldMk cId="2148350202" sldId="264"/>
            <ac:spMk id="13" creationId="{E83FAFF3-EA11-404D-B76D-8370A1BB5AAC}"/>
          </ac:spMkLst>
        </pc:spChg>
        <pc:graphicFrameChg chg="mod modGraphic">
          <ac:chgData name="Helen Kim (Student)" userId="cf5fb0c0-bc27-414f-a614-b1371b1280fb" providerId="ADAL" clId="{135ACD9B-D8B0-43DC-8750-28206FEED129}" dt="2023-04-26T07:42:48.831" v="4737" actId="20577"/>
          <ac:graphicFrameMkLst>
            <pc:docMk/>
            <pc:sldMk cId="2148350202" sldId="264"/>
            <ac:graphicFrameMk id="8" creationId="{7F27AF8A-7818-3453-8B51-A6AFF71B285C}"/>
          </ac:graphicFrameMkLst>
        </pc:graphicFrameChg>
        <pc:picChg chg="del">
          <ac:chgData name="Helen Kim (Student)" userId="cf5fb0c0-bc27-414f-a614-b1371b1280fb" providerId="ADAL" clId="{135ACD9B-D8B0-43DC-8750-28206FEED129}" dt="2023-04-26T04:14:35.814" v="1290" actId="478"/>
          <ac:picMkLst>
            <pc:docMk/>
            <pc:sldMk cId="2148350202" sldId="264"/>
            <ac:picMk id="3" creationId="{F91FD3EE-FC04-C262-114C-CC537FEBAA75}"/>
          </ac:picMkLst>
        </pc:picChg>
        <pc:picChg chg="mod">
          <ac:chgData name="Helen Kim (Student)" userId="cf5fb0c0-bc27-414f-a614-b1371b1280fb" providerId="ADAL" clId="{135ACD9B-D8B0-43DC-8750-28206FEED129}" dt="2023-04-26T04:14:59.525" v="1301" actId="1076"/>
          <ac:picMkLst>
            <pc:docMk/>
            <pc:sldMk cId="2148350202" sldId="264"/>
            <ac:picMk id="4" creationId="{CD0FE4D0-FD97-54B9-554F-AEE6638EA336}"/>
          </ac:picMkLst>
        </pc:picChg>
        <pc:picChg chg="mod">
          <ac:chgData name="Helen Kim (Student)" userId="cf5fb0c0-bc27-414f-a614-b1371b1280fb" providerId="ADAL" clId="{135ACD9B-D8B0-43DC-8750-28206FEED129}" dt="2023-04-26T07:40:43.011" v="4720" actId="1076"/>
          <ac:picMkLst>
            <pc:docMk/>
            <pc:sldMk cId="2148350202" sldId="264"/>
            <ac:picMk id="5" creationId="{2B0145F9-4DC0-8058-68A6-922F9A3D58E1}"/>
          </ac:picMkLst>
        </pc:picChg>
        <pc:picChg chg="del">
          <ac:chgData name="Helen Kim (Student)" userId="cf5fb0c0-bc27-414f-a614-b1371b1280fb" providerId="ADAL" clId="{135ACD9B-D8B0-43DC-8750-28206FEED129}" dt="2023-04-26T04:14:35.814" v="1290" actId="478"/>
          <ac:picMkLst>
            <pc:docMk/>
            <pc:sldMk cId="2148350202" sldId="264"/>
            <ac:picMk id="7" creationId="{80B2147F-F655-365B-9577-811008ACBB8C}"/>
          </ac:picMkLst>
        </pc:picChg>
        <pc:picChg chg="add mod">
          <ac:chgData name="Helen Kim (Student)" userId="cf5fb0c0-bc27-414f-a614-b1371b1280fb" providerId="ADAL" clId="{135ACD9B-D8B0-43DC-8750-28206FEED129}" dt="2023-04-26T04:14:36.028" v="1291"/>
          <ac:picMkLst>
            <pc:docMk/>
            <pc:sldMk cId="2148350202" sldId="264"/>
            <ac:picMk id="10" creationId="{465CD234-C7C9-8126-78CC-05698DA5550A}"/>
          </ac:picMkLst>
        </pc:picChg>
        <pc:picChg chg="add mod">
          <ac:chgData name="Helen Kim (Student)" userId="cf5fb0c0-bc27-414f-a614-b1371b1280fb" providerId="ADAL" clId="{135ACD9B-D8B0-43DC-8750-28206FEED129}" dt="2023-04-26T04:14:36.028" v="1291"/>
          <ac:picMkLst>
            <pc:docMk/>
            <pc:sldMk cId="2148350202" sldId="264"/>
            <ac:picMk id="12" creationId="{01FD88BD-CE90-AD91-9A48-B18B7293EB17}"/>
          </ac:picMkLst>
        </pc:picChg>
      </pc:sldChg>
      <pc:sldChg chg="del ord">
        <pc:chgData name="Helen Kim (Student)" userId="cf5fb0c0-bc27-414f-a614-b1371b1280fb" providerId="ADAL" clId="{135ACD9B-D8B0-43DC-8750-28206FEED129}" dt="2023-04-26T03:10:48.170" v="6" actId="47"/>
        <pc:sldMkLst>
          <pc:docMk/>
          <pc:sldMk cId="3777647899" sldId="265"/>
        </pc:sldMkLst>
      </pc:sldChg>
      <pc:sldChg chg="del">
        <pc:chgData name="Helen Kim (Student)" userId="cf5fb0c0-bc27-414f-a614-b1371b1280fb" providerId="ADAL" clId="{135ACD9B-D8B0-43DC-8750-28206FEED129}" dt="2023-04-26T03:10:48.170" v="6" actId="47"/>
        <pc:sldMkLst>
          <pc:docMk/>
          <pc:sldMk cId="782287286" sldId="266"/>
        </pc:sldMkLst>
      </pc:sldChg>
      <pc:sldChg chg="del">
        <pc:chgData name="Helen Kim (Student)" userId="cf5fb0c0-bc27-414f-a614-b1371b1280fb" providerId="ADAL" clId="{135ACD9B-D8B0-43DC-8750-28206FEED129}" dt="2023-04-26T03:10:48.170" v="6" actId="47"/>
        <pc:sldMkLst>
          <pc:docMk/>
          <pc:sldMk cId="2481665373" sldId="267"/>
        </pc:sldMkLst>
      </pc:sldChg>
      <pc:sldChg chg="del">
        <pc:chgData name="Helen Kim (Student)" userId="cf5fb0c0-bc27-414f-a614-b1371b1280fb" providerId="ADAL" clId="{135ACD9B-D8B0-43DC-8750-28206FEED129}" dt="2023-04-26T03:10:48.170" v="6" actId="47"/>
        <pc:sldMkLst>
          <pc:docMk/>
          <pc:sldMk cId="1207921786" sldId="268"/>
        </pc:sldMkLst>
      </pc:sldChg>
      <pc:sldChg chg="del">
        <pc:chgData name="Helen Kim (Student)" userId="cf5fb0c0-bc27-414f-a614-b1371b1280fb" providerId="ADAL" clId="{135ACD9B-D8B0-43DC-8750-28206FEED129}" dt="2023-04-26T03:10:48.170" v="6" actId="47"/>
        <pc:sldMkLst>
          <pc:docMk/>
          <pc:sldMk cId="1324099615" sldId="272"/>
        </pc:sldMkLst>
      </pc:sldChg>
      <pc:sldChg chg="del">
        <pc:chgData name="Helen Kim (Student)" userId="cf5fb0c0-bc27-414f-a614-b1371b1280fb" providerId="ADAL" clId="{135ACD9B-D8B0-43DC-8750-28206FEED129}" dt="2023-04-26T03:10:48.170" v="6" actId="47"/>
        <pc:sldMkLst>
          <pc:docMk/>
          <pc:sldMk cId="3388411025" sldId="273"/>
        </pc:sldMkLst>
      </pc:sldChg>
      <pc:sldChg chg="del">
        <pc:chgData name="Helen Kim (Student)" userId="cf5fb0c0-bc27-414f-a614-b1371b1280fb" providerId="ADAL" clId="{135ACD9B-D8B0-43DC-8750-28206FEED129}" dt="2023-04-26T03:10:48.170" v="6" actId="47"/>
        <pc:sldMkLst>
          <pc:docMk/>
          <pc:sldMk cId="4269727407" sldId="274"/>
        </pc:sldMkLst>
      </pc:sldChg>
      <pc:sldChg chg="del">
        <pc:chgData name="Helen Kim (Student)" userId="cf5fb0c0-bc27-414f-a614-b1371b1280fb" providerId="ADAL" clId="{135ACD9B-D8B0-43DC-8750-28206FEED129}" dt="2023-04-26T03:10:48.170" v="6" actId="47"/>
        <pc:sldMkLst>
          <pc:docMk/>
          <pc:sldMk cId="3819120037" sldId="275"/>
        </pc:sldMkLst>
      </pc:sldChg>
      <pc:sldChg chg="modSp del mod">
        <pc:chgData name="Helen Kim (Student)" userId="cf5fb0c0-bc27-414f-a614-b1371b1280fb" providerId="ADAL" clId="{135ACD9B-D8B0-43DC-8750-28206FEED129}" dt="2023-04-26T03:34:00.341" v="21" actId="47"/>
        <pc:sldMkLst>
          <pc:docMk/>
          <pc:sldMk cId="3418172312" sldId="276"/>
        </pc:sldMkLst>
        <pc:spChg chg="mod">
          <ac:chgData name="Helen Kim (Student)" userId="cf5fb0c0-bc27-414f-a614-b1371b1280fb" providerId="ADAL" clId="{135ACD9B-D8B0-43DC-8750-28206FEED129}" dt="2023-04-26T03:33:39.688" v="19" actId="20577"/>
          <ac:spMkLst>
            <pc:docMk/>
            <pc:sldMk cId="3418172312" sldId="276"/>
            <ac:spMk id="9" creationId="{098B96B6-4DFD-E77B-6FE1-C9CA1B22AC10}"/>
          </ac:spMkLst>
        </pc:spChg>
      </pc:sldChg>
      <pc:sldChg chg="del">
        <pc:chgData name="Helen Kim (Student)" userId="cf5fb0c0-bc27-414f-a614-b1371b1280fb" providerId="ADAL" clId="{135ACD9B-D8B0-43DC-8750-28206FEED129}" dt="2023-04-26T03:38:21.026" v="83" actId="47"/>
        <pc:sldMkLst>
          <pc:docMk/>
          <pc:sldMk cId="1458262086" sldId="277"/>
        </pc:sldMkLst>
      </pc:sldChg>
      <pc:sldChg chg="addSp delSp modSp mod modNotesTx">
        <pc:chgData name="Helen Kim (Student)" userId="cf5fb0c0-bc27-414f-a614-b1371b1280fb" providerId="ADAL" clId="{135ACD9B-D8B0-43DC-8750-28206FEED129}" dt="2023-04-26T16:11:01.434" v="4939" actId="571"/>
        <pc:sldMkLst>
          <pc:docMk/>
          <pc:sldMk cId="3801041674" sldId="278"/>
        </pc:sldMkLst>
        <pc:spChg chg="add del mod">
          <ac:chgData name="Helen Kim (Student)" userId="cf5fb0c0-bc27-414f-a614-b1371b1280fb" providerId="ADAL" clId="{135ACD9B-D8B0-43DC-8750-28206FEED129}" dt="2023-04-26T06:59:51.653" v="2831" actId="478"/>
          <ac:spMkLst>
            <pc:docMk/>
            <pc:sldMk cId="3801041674" sldId="278"/>
            <ac:spMk id="2" creationId="{166CCC82-8B43-3DD9-080E-232E7FB7FC67}"/>
          </ac:spMkLst>
        </pc:spChg>
        <pc:spChg chg="add del">
          <ac:chgData name="Helen Kim (Student)" userId="cf5fb0c0-bc27-414f-a614-b1371b1280fb" providerId="ADAL" clId="{135ACD9B-D8B0-43DC-8750-28206FEED129}" dt="2023-04-26T06:52:33.653" v="2750" actId="478"/>
          <ac:spMkLst>
            <pc:docMk/>
            <pc:sldMk cId="3801041674" sldId="278"/>
            <ac:spMk id="3" creationId="{ADD5F69A-DD72-543F-F84B-11CA1E84FB8C}"/>
          </ac:spMkLst>
        </pc:spChg>
        <pc:spChg chg="add mod">
          <ac:chgData name="Helen Kim (Student)" userId="cf5fb0c0-bc27-414f-a614-b1371b1280fb" providerId="ADAL" clId="{135ACD9B-D8B0-43DC-8750-28206FEED129}" dt="2023-04-26T07:31:41.582" v="4475" actId="113"/>
          <ac:spMkLst>
            <pc:docMk/>
            <pc:sldMk cId="3801041674" sldId="278"/>
            <ac:spMk id="6" creationId="{4C01F46B-1E12-84A2-995D-16CA6D7376F3}"/>
          </ac:spMkLst>
        </pc:spChg>
        <pc:spChg chg="add del mod">
          <ac:chgData name="Helen Kim (Student)" userId="cf5fb0c0-bc27-414f-a614-b1371b1280fb" providerId="ADAL" clId="{135ACD9B-D8B0-43DC-8750-28206FEED129}" dt="2023-04-26T06:54:31.388" v="2766" actId="478"/>
          <ac:spMkLst>
            <pc:docMk/>
            <pc:sldMk cId="3801041674" sldId="278"/>
            <ac:spMk id="7" creationId="{76B05BF3-AA19-D9AA-58C3-A722292BE6D1}"/>
          </ac:spMkLst>
        </pc:spChg>
        <pc:spChg chg="del">
          <ac:chgData name="Helen Kim (Student)" userId="cf5fb0c0-bc27-414f-a614-b1371b1280fb" providerId="ADAL" clId="{135ACD9B-D8B0-43DC-8750-28206FEED129}" dt="2023-04-26T03:50:10.735" v="522" actId="478"/>
          <ac:spMkLst>
            <pc:docMk/>
            <pc:sldMk cId="3801041674" sldId="278"/>
            <ac:spMk id="9" creationId="{098B96B6-4DFD-E77B-6FE1-C9CA1B22AC10}"/>
          </ac:spMkLst>
        </pc:spChg>
        <pc:spChg chg="add del mod">
          <ac:chgData name="Helen Kim (Student)" userId="cf5fb0c0-bc27-414f-a614-b1371b1280fb" providerId="ADAL" clId="{135ACD9B-D8B0-43DC-8750-28206FEED129}" dt="2023-04-26T06:58:45.063" v="2820" actId="478"/>
          <ac:spMkLst>
            <pc:docMk/>
            <pc:sldMk cId="3801041674" sldId="278"/>
            <ac:spMk id="9" creationId="{27AB9E2B-3602-085F-5AC6-2D459CA1FAA2}"/>
          </ac:spMkLst>
        </pc:spChg>
        <pc:spChg chg="add del mod">
          <ac:chgData name="Helen Kim (Student)" userId="cf5fb0c0-bc27-414f-a614-b1371b1280fb" providerId="ADAL" clId="{135ACD9B-D8B0-43DC-8750-28206FEED129}" dt="2023-04-26T07:00:03.063" v="2832" actId="478"/>
          <ac:spMkLst>
            <pc:docMk/>
            <pc:sldMk cId="3801041674" sldId="278"/>
            <ac:spMk id="12" creationId="{B1156D65-0375-0A5D-BB6D-DCC2A42F0439}"/>
          </ac:spMkLst>
        </pc:spChg>
        <pc:spChg chg="add del mod">
          <ac:chgData name="Helen Kim (Student)" userId="cf5fb0c0-bc27-414f-a614-b1371b1280fb" providerId="ADAL" clId="{135ACD9B-D8B0-43DC-8750-28206FEED129}" dt="2023-04-26T06:57:08.915" v="2814" actId="478"/>
          <ac:spMkLst>
            <pc:docMk/>
            <pc:sldMk cId="3801041674" sldId="278"/>
            <ac:spMk id="13" creationId="{888A2752-7EBE-62D8-BAC8-99B56438D5C7}"/>
          </ac:spMkLst>
        </pc:spChg>
        <pc:spChg chg="add del mod">
          <ac:chgData name="Helen Kim (Student)" userId="cf5fb0c0-bc27-414f-a614-b1371b1280fb" providerId="ADAL" clId="{135ACD9B-D8B0-43DC-8750-28206FEED129}" dt="2023-04-26T06:57:01.050" v="2812" actId="478"/>
          <ac:spMkLst>
            <pc:docMk/>
            <pc:sldMk cId="3801041674" sldId="278"/>
            <ac:spMk id="14" creationId="{B7420E1B-B38D-E0A2-BDA0-611E2499144E}"/>
          </ac:spMkLst>
        </pc:spChg>
        <pc:spChg chg="add del mod">
          <ac:chgData name="Helen Kim (Student)" userId="cf5fb0c0-bc27-414f-a614-b1371b1280fb" providerId="ADAL" clId="{135ACD9B-D8B0-43DC-8750-28206FEED129}" dt="2023-04-26T06:56:05.573" v="2789" actId="478"/>
          <ac:spMkLst>
            <pc:docMk/>
            <pc:sldMk cId="3801041674" sldId="278"/>
            <ac:spMk id="15" creationId="{36FE429E-B358-8F53-F12D-08539718BA05}"/>
          </ac:spMkLst>
        </pc:spChg>
        <pc:spChg chg="add del mod">
          <ac:chgData name="Helen Kim (Student)" userId="cf5fb0c0-bc27-414f-a614-b1371b1280fb" providerId="ADAL" clId="{135ACD9B-D8B0-43DC-8750-28206FEED129}" dt="2023-04-26T06:56:59.079" v="2811" actId="478"/>
          <ac:spMkLst>
            <pc:docMk/>
            <pc:sldMk cId="3801041674" sldId="278"/>
            <ac:spMk id="16" creationId="{CCD6D0CA-DB46-7036-4A49-C53A7FE7096C}"/>
          </ac:spMkLst>
        </pc:spChg>
        <pc:spChg chg="add mod">
          <ac:chgData name="Helen Kim (Student)" userId="cf5fb0c0-bc27-414f-a614-b1371b1280fb" providerId="ADAL" clId="{135ACD9B-D8B0-43DC-8750-28206FEED129}" dt="2023-04-26T07:23:34.152" v="4318" actId="208"/>
          <ac:spMkLst>
            <pc:docMk/>
            <pc:sldMk cId="3801041674" sldId="278"/>
            <ac:spMk id="19" creationId="{8185A49C-6ECC-D94C-BCF1-AD1DE7FC48EC}"/>
          </ac:spMkLst>
        </pc:spChg>
        <pc:spChg chg="add del mod">
          <ac:chgData name="Helen Kim (Student)" userId="cf5fb0c0-bc27-414f-a614-b1371b1280fb" providerId="ADAL" clId="{135ACD9B-D8B0-43DC-8750-28206FEED129}" dt="2023-04-26T07:05:37.963" v="2894" actId="478"/>
          <ac:spMkLst>
            <pc:docMk/>
            <pc:sldMk cId="3801041674" sldId="278"/>
            <ac:spMk id="20" creationId="{BF717861-4F78-5184-62AD-CF2443B075AE}"/>
          </ac:spMkLst>
        </pc:spChg>
        <pc:spChg chg="add del mod">
          <ac:chgData name="Helen Kim (Student)" userId="cf5fb0c0-bc27-414f-a614-b1371b1280fb" providerId="ADAL" clId="{135ACD9B-D8B0-43DC-8750-28206FEED129}" dt="2023-04-26T07:05:37.322" v="2893" actId="478"/>
          <ac:spMkLst>
            <pc:docMk/>
            <pc:sldMk cId="3801041674" sldId="278"/>
            <ac:spMk id="21" creationId="{6508FEDD-5D51-B86B-A320-B454B29EF9F7}"/>
          </ac:spMkLst>
        </pc:spChg>
        <pc:spChg chg="add del mod">
          <ac:chgData name="Helen Kim (Student)" userId="cf5fb0c0-bc27-414f-a614-b1371b1280fb" providerId="ADAL" clId="{135ACD9B-D8B0-43DC-8750-28206FEED129}" dt="2023-04-26T07:03:13.937" v="2848"/>
          <ac:spMkLst>
            <pc:docMk/>
            <pc:sldMk cId="3801041674" sldId="278"/>
            <ac:spMk id="22" creationId="{E3E2B518-C009-129B-6B73-9B78DCD2D8C1}"/>
          </ac:spMkLst>
        </pc:spChg>
        <pc:spChg chg="add mod">
          <ac:chgData name="Helen Kim (Student)" userId="cf5fb0c0-bc27-414f-a614-b1371b1280fb" providerId="ADAL" clId="{135ACD9B-D8B0-43DC-8750-28206FEED129}" dt="2023-04-26T07:23:57.412" v="4319" actId="207"/>
          <ac:spMkLst>
            <pc:docMk/>
            <pc:sldMk cId="3801041674" sldId="278"/>
            <ac:spMk id="23" creationId="{30887CDF-64C0-4F2A-1BEF-EA7C877A10F4}"/>
          </ac:spMkLst>
        </pc:spChg>
        <pc:spChg chg="add mod">
          <ac:chgData name="Helen Kim (Student)" userId="cf5fb0c0-bc27-414f-a614-b1371b1280fb" providerId="ADAL" clId="{135ACD9B-D8B0-43DC-8750-28206FEED129}" dt="2023-04-26T07:23:15.705" v="4316" actId="207"/>
          <ac:spMkLst>
            <pc:docMk/>
            <pc:sldMk cId="3801041674" sldId="278"/>
            <ac:spMk id="24" creationId="{11593E88-4E3A-4B62-2CCF-2D2F6CE164A4}"/>
          </ac:spMkLst>
        </pc:spChg>
        <pc:spChg chg="add mod">
          <ac:chgData name="Helen Kim (Student)" userId="cf5fb0c0-bc27-414f-a614-b1371b1280fb" providerId="ADAL" clId="{135ACD9B-D8B0-43DC-8750-28206FEED129}" dt="2023-04-26T07:23:57.412" v="4319" actId="207"/>
          <ac:spMkLst>
            <pc:docMk/>
            <pc:sldMk cId="3801041674" sldId="278"/>
            <ac:spMk id="25" creationId="{416EABF3-DF8A-84D9-CDAF-D5F8630B9258}"/>
          </ac:spMkLst>
        </pc:spChg>
        <pc:spChg chg="add mod">
          <ac:chgData name="Helen Kim (Student)" userId="cf5fb0c0-bc27-414f-a614-b1371b1280fb" providerId="ADAL" clId="{135ACD9B-D8B0-43DC-8750-28206FEED129}" dt="2023-04-26T07:23:57.412" v="4319" actId="207"/>
          <ac:spMkLst>
            <pc:docMk/>
            <pc:sldMk cId="3801041674" sldId="278"/>
            <ac:spMk id="26" creationId="{34F72E35-CAA2-8472-CBF1-A65BCE64843C}"/>
          </ac:spMkLst>
        </pc:spChg>
        <pc:spChg chg="add mod">
          <ac:chgData name="Helen Kim (Student)" userId="cf5fb0c0-bc27-414f-a614-b1371b1280fb" providerId="ADAL" clId="{135ACD9B-D8B0-43DC-8750-28206FEED129}" dt="2023-04-26T07:22:52.937" v="4312" actId="207"/>
          <ac:spMkLst>
            <pc:docMk/>
            <pc:sldMk cId="3801041674" sldId="278"/>
            <ac:spMk id="27" creationId="{C71DB1EB-2104-A813-0275-F1923B2789C6}"/>
          </ac:spMkLst>
        </pc:spChg>
        <pc:spChg chg="add mod">
          <ac:chgData name="Helen Kim (Student)" userId="cf5fb0c0-bc27-414f-a614-b1371b1280fb" providerId="ADAL" clId="{135ACD9B-D8B0-43DC-8750-28206FEED129}" dt="2023-04-26T07:07:11.883" v="2921" actId="404"/>
          <ac:spMkLst>
            <pc:docMk/>
            <pc:sldMk cId="3801041674" sldId="278"/>
            <ac:spMk id="28" creationId="{536729B8-D79E-F024-6839-673CEA14A4BF}"/>
          </ac:spMkLst>
        </pc:spChg>
        <pc:spChg chg="add del mod">
          <ac:chgData name="Helen Kim (Student)" userId="cf5fb0c0-bc27-414f-a614-b1371b1280fb" providerId="ADAL" clId="{135ACD9B-D8B0-43DC-8750-28206FEED129}" dt="2023-04-26T07:07:16.806" v="2923"/>
          <ac:spMkLst>
            <pc:docMk/>
            <pc:sldMk cId="3801041674" sldId="278"/>
            <ac:spMk id="29" creationId="{CB771C2D-FCC4-5FC2-4575-A70623D30DE5}"/>
          </ac:spMkLst>
        </pc:spChg>
        <pc:spChg chg="add mod">
          <ac:chgData name="Helen Kim (Student)" userId="cf5fb0c0-bc27-414f-a614-b1371b1280fb" providerId="ADAL" clId="{135ACD9B-D8B0-43DC-8750-28206FEED129}" dt="2023-04-26T07:07:23.392" v="2925" actId="20577"/>
          <ac:spMkLst>
            <pc:docMk/>
            <pc:sldMk cId="3801041674" sldId="278"/>
            <ac:spMk id="30" creationId="{FCF025AC-0A91-B7BF-2E6A-901A156A171C}"/>
          </ac:spMkLst>
        </pc:spChg>
        <pc:spChg chg="add mod">
          <ac:chgData name="Helen Kim (Student)" userId="cf5fb0c0-bc27-414f-a614-b1371b1280fb" providerId="ADAL" clId="{135ACD9B-D8B0-43DC-8750-28206FEED129}" dt="2023-04-26T07:22:37.964" v="4311" actId="2085"/>
          <ac:spMkLst>
            <pc:docMk/>
            <pc:sldMk cId="3801041674" sldId="278"/>
            <ac:spMk id="31" creationId="{E8DB65B7-0AE3-6E6F-3589-78048CB1B952}"/>
          </ac:spMkLst>
        </pc:spChg>
        <pc:spChg chg="add mod">
          <ac:chgData name="Helen Kim (Student)" userId="cf5fb0c0-bc27-414f-a614-b1371b1280fb" providerId="ADAL" clId="{135ACD9B-D8B0-43DC-8750-28206FEED129}" dt="2023-04-26T07:07:33.882" v="2930" actId="20577"/>
          <ac:spMkLst>
            <pc:docMk/>
            <pc:sldMk cId="3801041674" sldId="278"/>
            <ac:spMk id="32" creationId="{3CF64ABE-9982-FC47-2CEF-66199443CE2C}"/>
          </ac:spMkLst>
        </pc:spChg>
        <pc:spChg chg="add mod">
          <ac:chgData name="Helen Kim (Student)" userId="cf5fb0c0-bc27-414f-a614-b1371b1280fb" providerId="ADAL" clId="{135ACD9B-D8B0-43DC-8750-28206FEED129}" dt="2023-04-26T07:07:41.762" v="2933" actId="20577"/>
          <ac:spMkLst>
            <pc:docMk/>
            <pc:sldMk cId="3801041674" sldId="278"/>
            <ac:spMk id="33" creationId="{BD06D363-9F18-0608-8922-400E3AB824A4}"/>
          </ac:spMkLst>
        </pc:spChg>
        <pc:spChg chg="add mod">
          <ac:chgData name="Helen Kim (Student)" userId="cf5fb0c0-bc27-414f-a614-b1371b1280fb" providerId="ADAL" clId="{135ACD9B-D8B0-43DC-8750-28206FEED129}" dt="2023-04-26T07:23:57.412" v="4319" actId="207"/>
          <ac:spMkLst>
            <pc:docMk/>
            <pc:sldMk cId="3801041674" sldId="278"/>
            <ac:spMk id="34" creationId="{F7CD1387-BDCD-4630-CBA0-477ADD242AE9}"/>
          </ac:spMkLst>
        </pc:spChg>
        <pc:spChg chg="add mod">
          <ac:chgData name="Helen Kim (Student)" userId="cf5fb0c0-bc27-414f-a614-b1371b1280fb" providerId="ADAL" clId="{135ACD9B-D8B0-43DC-8750-28206FEED129}" dt="2023-04-26T07:18:56.025" v="3907" actId="1076"/>
          <ac:spMkLst>
            <pc:docMk/>
            <pc:sldMk cId="3801041674" sldId="278"/>
            <ac:spMk id="35" creationId="{371018B5-9F77-12E9-DF77-B11E42DF434A}"/>
          </ac:spMkLst>
        </pc:spChg>
        <pc:spChg chg="add mod">
          <ac:chgData name="Helen Kim (Student)" userId="cf5fb0c0-bc27-414f-a614-b1371b1280fb" providerId="ADAL" clId="{135ACD9B-D8B0-43DC-8750-28206FEED129}" dt="2023-04-26T07:23:57.412" v="4319" actId="207"/>
          <ac:spMkLst>
            <pc:docMk/>
            <pc:sldMk cId="3801041674" sldId="278"/>
            <ac:spMk id="36" creationId="{3E2D4E53-C470-25F8-A8B9-862A118D9523}"/>
          </ac:spMkLst>
        </pc:spChg>
        <pc:spChg chg="add del mod">
          <ac:chgData name="Helen Kim (Student)" userId="cf5fb0c0-bc27-414f-a614-b1371b1280fb" providerId="ADAL" clId="{135ACD9B-D8B0-43DC-8750-28206FEED129}" dt="2023-04-26T07:08:03.030" v="2941"/>
          <ac:spMkLst>
            <pc:docMk/>
            <pc:sldMk cId="3801041674" sldId="278"/>
            <ac:spMk id="37" creationId="{B38286A1-2249-2763-24E8-BA3CD2E35C0A}"/>
          </ac:spMkLst>
        </pc:spChg>
        <pc:spChg chg="add mod">
          <ac:chgData name="Helen Kim (Student)" userId="cf5fb0c0-bc27-414f-a614-b1371b1280fb" providerId="ADAL" clId="{135ACD9B-D8B0-43DC-8750-28206FEED129}" dt="2023-04-26T07:23:57.412" v="4319" actId="207"/>
          <ac:spMkLst>
            <pc:docMk/>
            <pc:sldMk cId="3801041674" sldId="278"/>
            <ac:spMk id="38" creationId="{E8159889-29FC-9B79-2E4D-75F34E1526A1}"/>
          </ac:spMkLst>
        </pc:spChg>
        <pc:spChg chg="add mod">
          <ac:chgData name="Helen Kim (Student)" userId="cf5fb0c0-bc27-414f-a614-b1371b1280fb" providerId="ADAL" clId="{135ACD9B-D8B0-43DC-8750-28206FEED129}" dt="2023-04-26T07:23:57.412" v="4319" actId="207"/>
          <ac:spMkLst>
            <pc:docMk/>
            <pc:sldMk cId="3801041674" sldId="278"/>
            <ac:spMk id="39" creationId="{2886FB4F-C8DB-5100-4C0A-F5CEEE693F5D}"/>
          </ac:spMkLst>
        </pc:spChg>
        <pc:spChg chg="add mod">
          <ac:chgData name="Helen Kim (Student)" userId="cf5fb0c0-bc27-414f-a614-b1371b1280fb" providerId="ADAL" clId="{135ACD9B-D8B0-43DC-8750-28206FEED129}" dt="2023-04-26T15:58:20.337" v="4935" actId="1038"/>
          <ac:spMkLst>
            <pc:docMk/>
            <pc:sldMk cId="3801041674" sldId="278"/>
            <ac:spMk id="40" creationId="{E7EA5E72-C6C3-059E-4625-B787D833BFB1}"/>
          </ac:spMkLst>
        </pc:spChg>
        <pc:spChg chg="add mod">
          <ac:chgData name="Helen Kim (Student)" userId="cf5fb0c0-bc27-414f-a614-b1371b1280fb" providerId="ADAL" clId="{135ACD9B-D8B0-43DC-8750-28206FEED129}" dt="2023-04-26T15:58:17.378" v="4928" actId="1038"/>
          <ac:spMkLst>
            <pc:docMk/>
            <pc:sldMk cId="3801041674" sldId="278"/>
            <ac:spMk id="41" creationId="{69C31BA7-BE88-A0FC-FD8D-EBEF75004061}"/>
          </ac:spMkLst>
        </pc:spChg>
        <pc:spChg chg="add mod">
          <ac:chgData name="Helen Kim (Student)" userId="cf5fb0c0-bc27-414f-a614-b1371b1280fb" providerId="ADAL" clId="{135ACD9B-D8B0-43DC-8750-28206FEED129}" dt="2023-04-26T15:57:52.408" v="4917" actId="404"/>
          <ac:spMkLst>
            <pc:docMk/>
            <pc:sldMk cId="3801041674" sldId="278"/>
            <ac:spMk id="42" creationId="{63E75572-C3B0-4BEF-3CA8-BFF4EA169A6A}"/>
          </ac:spMkLst>
        </pc:spChg>
        <pc:spChg chg="add mod">
          <ac:chgData name="Helen Kim (Student)" userId="cf5fb0c0-bc27-414f-a614-b1371b1280fb" providerId="ADAL" clId="{135ACD9B-D8B0-43DC-8750-28206FEED129}" dt="2023-04-26T15:57:58.207" v="4918" actId="20577"/>
          <ac:spMkLst>
            <pc:docMk/>
            <pc:sldMk cId="3801041674" sldId="278"/>
            <ac:spMk id="43" creationId="{D5FF5BCB-3B7F-BFE6-0DEB-CFFF7B9AF753}"/>
          </ac:spMkLst>
        </pc:spChg>
        <pc:spChg chg="add mod">
          <ac:chgData name="Helen Kim (Student)" userId="cf5fb0c0-bc27-414f-a614-b1371b1280fb" providerId="ADAL" clId="{135ACD9B-D8B0-43DC-8750-28206FEED129}" dt="2023-04-26T15:58:00.387" v="4919" actId="20577"/>
          <ac:spMkLst>
            <pc:docMk/>
            <pc:sldMk cId="3801041674" sldId="278"/>
            <ac:spMk id="44" creationId="{88919378-D2BC-BB55-E709-19BEA37810CE}"/>
          </ac:spMkLst>
        </pc:spChg>
        <pc:spChg chg="add mod">
          <ac:chgData name="Helen Kim (Student)" userId="cf5fb0c0-bc27-414f-a614-b1371b1280fb" providerId="ADAL" clId="{135ACD9B-D8B0-43DC-8750-28206FEED129}" dt="2023-04-26T07:13:58.742" v="3375" actId="1035"/>
          <ac:spMkLst>
            <pc:docMk/>
            <pc:sldMk cId="3801041674" sldId="278"/>
            <ac:spMk id="45" creationId="{3A6A40E3-605A-D415-C5B7-2FCED4004C4B}"/>
          </ac:spMkLst>
        </pc:spChg>
        <pc:spChg chg="add mod">
          <ac:chgData name="Helen Kim (Student)" userId="cf5fb0c0-bc27-414f-a614-b1371b1280fb" providerId="ADAL" clId="{135ACD9B-D8B0-43DC-8750-28206FEED129}" dt="2023-04-26T07:24:10.567" v="4324" actId="1038"/>
          <ac:spMkLst>
            <pc:docMk/>
            <pc:sldMk cId="3801041674" sldId="278"/>
            <ac:spMk id="46" creationId="{47B6C295-66A8-75D6-8E66-D921635570B7}"/>
          </ac:spMkLst>
        </pc:spChg>
        <pc:spChg chg="add mod">
          <ac:chgData name="Helen Kim (Student)" userId="cf5fb0c0-bc27-414f-a614-b1371b1280fb" providerId="ADAL" clId="{135ACD9B-D8B0-43DC-8750-28206FEED129}" dt="2023-04-26T16:11:01.434" v="4939" actId="571"/>
          <ac:spMkLst>
            <pc:docMk/>
            <pc:sldMk cId="3801041674" sldId="278"/>
            <ac:spMk id="47" creationId="{3A9742F1-4287-D325-42D1-E6271B26B3C9}"/>
          </ac:spMkLst>
        </pc:spChg>
        <pc:graphicFrameChg chg="add del">
          <ac:chgData name="Helen Kim (Student)" userId="cf5fb0c0-bc27-414f-a614-b1371b1280fb" providerId="ADAL" clId="{135ACD9B-D8B0-43DC-8750-28206FEED129}" dt="2023-04-26T06:57:56.007" v="2816" actId="478"/>
          <ac:graphicFrameMkLst>
            <pc:docMk/>
            <pc:sldMk cId="3801041674" sldId="278"/>
            <ac:graphicFrameMk id="17" creationId="{B363AAD7-290B-7392-665E-589564DA484E}"/>
          </ac:graphicFrameMkLst>
        </pc:graphicFrameChg>
        <pc:graphicFrameChg chg="add del mod modGraphic">
          <ac:chgData name="Helen Kim (Student)" userId="cf5fb0c0-bc27-414f-a614-b1371b1280fb" providerId="ADAL" clId="{135ACD9B-D8B0-43DC-8750-28206FEED129}" dt="2023-04-26T07:02:42.583" v="2836" actId="478"/>
          <ac:graphicFrameMkLst>
            <pc:docMk/>
            <pc:sldMk cId="3801041674" sldId="278"/>
            <ac:graphicFrameMk id="18" creationId="{8A1A5D98-E797-AB0F-3249-18B2CE827402}"/>
          </ac:graphicFrameMkLst>
        </pc:graphicFrameChg>
        <pc:picChg chg="del">
          <ac:chgData name="Helen Kim (Student)" userId="cf5fb0c0-bc27-414f-a614-b1371b1280fb" providerId="ADAL" clId="{135ACD9B-D8B0-43DC-8750-28206FEED129}" dt="2023-04-26T04:13:53.525" v="1274" actId="478"/>
          <ac:picMkLst>
            <pc:docMk/>
            <pc:sldMk cId="3801041674" sldId="278"/>
            <ac:picMk id="3" creationId="{676231D5-EAB6-4EDE-BA17-E1E57886C65B}"/>
          </ac:picMkLst>
        </pc:picChg>
        <pc:picChg chg="mod">
          <ac:chgData name="Helen Kim (Student)" userId="cf5fb0c0-bc27-414f-a614-b1371b1280fb" providerId="ADAL" clId="{135ACD9B-D8B0-43DC-8750-28206FEED129}" dt="2023-04-26T07:19:56.385" v="3918" actId="1076"/>
          <ac:picMkLst>
            <pc:docMk/>
            <pc:sldMk cId="3801041674" sldId="278"/>
            <ac:picMk id="4" creationId="{CD0FE4D0-FD97-54B9-554F-AEE6638EA336}"/>
          </ac:picMkLst>
        </pc:picChg>
        <pc:picChg chg="mod">
          <ac:chgData name="Helen Kim (Student)" userId="cf5fb0c0-bc27-414f-a614-b1371b1280fb" providerId="ADAL" clId="{135ACD9B-D8B0-43DC-8750-28206FEED129}" dt="2023-04-26T07:22:37.964" v="4311" actId="2085"/>
          <ac:picMkLst>
            <pc:docMk/>
            <pc:sldMk cId="3801041674" sldId="278"/>
            <ac:picMk id="5" creationId="{2B0145F9-4DC0-8058-68A6-922F9A3D58E1}"/>
          </ac:picMkLst>
        </pc:picChg>
        <pc:picChg chg="del">
          <ac:chgData name="Helen Kim (Student)" userId="cf5fb0c0-bc27-414f-a614-b1371b1280fb" providerId="ADAL" clId="{135ACD9B-D8B0-43DC-8750-28206FEED129}" dt="2023-04-26T04:13:53.525" v="1274" actId="478"/>
          <ac:picMkLst>
            <pc:docMk/>
            <pc:sldMk cId="3801041674" sldId="278"/>
            <ac:picMk id="7" creationId="{97B2C62B-3C88-69F7-EDB0-8BABBB98562E}"/>
          </ac:picMkLst>
        </pc:picChg>
        <pc:picChg chg="add mod">
          <ac:chgData name="Helen Kim (Student)" userId="cf5fb0c0-bc27-414f-a614-b1371b1280fb" providerId="ADAL" clId="{135ACD9B-D8B0-43DC-8750-28206FEED129}" dt="2023-04-26T04:13:53.734" v="1275"/>
          <ac:picMkLst>
            <pc:docMk/>
            <pc:sldMk cId="3801041674" sldId="278"/>
            <ac:picMk id="8" creationId="{25C05466-55E6-A242-32A8-169E68C15E2A}"/>
          </ac:picMkLst>
        </pc:picChg>
        <pc:picChg chg="add mod">
          <ac:chgData name="Helen Kim (Student)" userId="cf5fb0c0-bc27-414f-a614-b1371b1280fb" providerId="ADAL" clId="{135ACD9B-D8B0-43DC-8750-28206FEED129}" dt="2023-04-26T04:13:53.734" v="1275"/>
          <ac:picMkLst>
            <pc:docMk/>
            <pc:sldMk cId="3801041674" sldId="278"/>
            <ac:picMk id="10" creationId="{22802874-9EBA-3A93-CE1B-38119DC0BF26}"/>
          </ac:picMkLst>
        </pc:picChg>
      </pc:sldChg>
      <pc:sldChg chg="addSp delSp modSp mod ord">
        <pc:chgData name="Helen Kim (Student)" userId="cf5fb0c0-bc27-414f-a614-b1371b1280fb" providerId="ADAL" clId="{135ACD9B-D8B0-43DC-8750-28206FEED129}" dt="2023-04-26T07:31:47.642" v="4479" actId="113"/>
        <pc:sldMkLst>
          <pc:docMk/>
          <pc:sldMk cId="1746639486" sldId="279"/>
        </pc:sldMkLst>
        <pc:spChg chg="del">
          <ac:chgData name="Helen Kim (Student)" userId="cf5fb0c0-bc27-414f-a614-b1371b1280fb" providerId="ADAL" clId="{135ACD9B-D8B0-43DC-8750-28206FEED129}" dt="2023-04-26T05:14:21.680" v="2430" actId="478"/>
          <ac:spMkLst>
            <pc:docMk/>
            <pc:sldMk cId="1746639486" sldId="279"/>
            <ac:spMk id="2" creationId="{54BB771F-D24B-8616-CE70-338E811BFC2D}"/>
          </ac:spMkLst>
        </pc:spChg>
        <pc:spChg chg="mod">
          <ac:chgData name="Helen Kim (Student)" userId="cf5fb0c0-bc27-414f-a614-b1371b1280fb" providerId="ADAL" clId="{135ACD9B-D8B0-43DC-8750-28206FEED129}" dt="2023-04-26T05:12:19.058" v="2236" actId="20577"/>
          <ac:spMkLst>
            <pc:docMk/>
            <pc:sldMk cId="1746639486" sldId="279"/>
            <ac:spMk id="6" creationId="{974C567B-4324-29E0-D6D0-ADC4B129EFF5}"/>
          </ac:spMkLst>
        </pc:spChg>
        <pc:spChg chg="add mod">
          <ac:chgData name="Helen Kim (Student)" userId="cf5fb0c0-bc27-414f-a614-b1371b1280fb" providerId="ADAL" clId="{135ACD9B-D8B0-43DC-8750-28206FEED129}" dt="2023-04-26T07:31:47.642" v="4479" actId="113"/>
          <ac:spMkLst>
            <pc:docMk/>
            <pc:sldMk cId="1746639486" sldId="279"/>
            <ac:spMk id="8" creationId="{0B5FFD44-05F9-A24F-0537-E2E09C81D8CC}"/>
          </ac:spMkLst>
        </pc:spChg>
        <pc:spChg chg="del mod">
          <ac:chgData name="Helen Kim (Student)" userId="cf5fb0c0-bc27-414f-a614-b1371b1280fb" providerId="ADAL" clId="{135ACD9B-D8B0-43DC-8750-28206FEED129}" dt="2023-04-26T03:49:52.875" v="478" actId="478"/>
          <ac:spMkLst>
            <pc:docMk/>
            <pc:sldMk cId="1746639486" sldId="279"/>
            <ac:spMk id="9" creationId="{098B96B6-4DFD-E77B-6FE1-C9CA1B22AC10}"/>
          </ac:spMkLst>
        </pc:spChg>
        <pc:spChg chg="del mod">
          <ac:chgData name="Helen Kim (Student)" userId="cf5fb0c0-bc27-414f-a614-b1371b1280fb" providerId="ADAL" clId="{135ACD9B-D8B0-43DC-8750-28206FEED129}" dt="2023-04-26T05:14:21.680" v="2430" actId="478"/>
          <ac:spMkLst>
            <pc:docMk/>
            <pc:sldMk cId="1746639486" sldId="279"/>
            <ac:spMk id="12" creationId="{867B4C51-B38A-093D-6C54-B83BD8B7040F}"/>
          </ac:spMkLst>
        </pc:spChg>
        <pc:spChg chg="mod">
          <ac:chgData name="Helen Kim (Student)" userId="cf5fb0c0-bc27-414f-a614-b1371b1280fb" providerId="ADAL" clId="{135ACD9B-D8B0-43DC-8750-28206FEED129}" dt="2023-04-26T05:13:00.473" v="2287" actId="20577"/>
          <ac:spMkLst>
            <pc:docMk/>
            <pc:sldMk cId="1746639486" sldId="279"/>
            <ac:spMk id="13" creationId="{2C88D65D-F765-9066-C33F-E2B331DDBACB}"/>
          </ac:spMkLst>
        </pc:spChg>
        <pc:spChg chg="del">
          <ac:chgData name="Helen Kim (Student)" userId="cf5fb0c0-bc27-414f-a614-b1371b1280fb" providerId="ADAL" clId="{135ACD9B-D8B0-43DC-8750-28206FEED129}" dt="2023-04-26T05:14:21.680" v="2430" actId="478"/>
          <ac:spMkLst>
            <pc:docMk/>
            <pc:sldMk cId="1746639486" sldId="279"/>
            <ac:spMk id="14" creationId="{27CBA033-24C7-66E3-3F3F-F1BC9D6DF496}"/>
          </ac:spMkLst>
        </pc:spChg>
        <pc:spChg chg="mod">
          <ac:chgData name="Helen Kim (Student)" userId="cf5fb0c0-bc27-414f-a614-b1371b1280fb" providerId="ADAL" clId="{135ACD9B-D8B0-43DC-8750-28206FEED129}" dt="2023-04-26T05:12:58.276" v="2280" actId="20577"/>
          <ac:spMkLst>
            <pc:docMk/>
            <pc:sldMk cId="1746639486" sldId="279"/>
            <ac:spMk id="15" creationId="{7D6DCE4B-9EB8-07AD-5C01-532B1E339FCE}"/>
          </ac:spMkLst>
        </pc:spChg>
        <pc:spChg chg="mod">
          <ac:chgData name="Helen Kim (Student)" userId="cf5fb0c0-bc27-414f-a614-b1371b1280fb" providerId="ADAL" clId="{135ACD9B-D8B0-43DC-8750-28206FEED129}" dt="2023-04-26T05:13:23.195" v="2350" actId="20577"/>
          <ac:spMkLst>
            <pc:docMk/>
            <pc:sldMk cId="1746639486" sldId="279"/>
            <ac:spMk id="17" creationId="{BAF2869B-895C-45D3-B0FA-4EC5561F3319}"/>
          </ac:spMkLst>
        </pc:spChg>
        <pc:spChg chg="mod">
          <ac:chgData name="Helen Kim (Student)" userId="cf5fb0c0-bc27-414f-a614-b1371b1280fb" providerId="ADAL" clId="{135ACD9B-D8B0-43DC-8750-28206FEED129}" dt="2023-04-26T05:13:57.754" v="2413" actId="20577"/>
          <ac:spMkLst>
            <pc:docMk/>
            <pc:sldMk cId="1746639486" sldId="279"/>
            <ac:spMk id="20" creationId="{71A50084-05FF-A700-DB42-AAFD9D70EBB0}"/>
          </ac:spMkLst>
        </pc:spChg>
        <pc:spChg chg="mod">
          <ac:chgData name="Helen Kim (Student)" userId="cf5fb0c0-bc27-414f-a614-b1371b1280fb" providerId="ADAL" clId="{135ACD9B-D8B0-43DC-8750-28206FEED129}" dt="2023-04-26T05:14:10.797" v="2428" actId="14100"/>
          <ac:spMkLst>
            <pc:docMk/>
            <pc:sldMk cId="1746639486" sldId="279"/>
            <ac:spMk id="22" creationId="{3A3BCACF-5546-0365-BEB8-D87DA0035028}"/>
          </ac:spMkLst>
        </pc:spChg>
        <pc:spChg chg="add mod">
          <ac:chgData name="Helen Kim (Student)" userId="cf5fb0c0-bc27-414f-a614-b1371b1280fb" providerId="ADAL" clId="{135ACD9B-D8B0-43DC-8750-28206FEED129}" dt="2023-04-26T05:24:10.460" v="2556" actId="20577"/>
          <ac:spMkLst>
            <pc:docMk/>
            <pc:sldMk cId="1746639486" sldId="279"/>
            <ac:spMk id="23" creationId="{FAF9ABA5-ABA3-6560-0864-502FCE0F2DDE}"/>
          </ac:spMkLst>
        </pc:spChg>
        <pc:spChg chg="add mod">
          <ac:chgData name="Helen Kim (Student)" userId="cf5fb0c0-bc27-414f-a614-b1371b1280fb" providerId="ADAL" clId="{135ACD9B-D8B0-43DC-8750-28206FEED129}" dt="2023-04-26T05:14:28.210" v="2431" actId="571"/>
          <ac:spMkLst>
            <pc:docMk/>
            <pc:sldMk cId="1746639486" sldId="279"/>
            <ac:spMk id="24" creationId="{E15C0C75-91DC-0467-D5EE-DD4F16AB0588}"/>
          </ac:spMkLst>
        </pc:spChg>
        <pc:spChg chg="add mod">
          <ac:chgData name="Helen Kim (Student)" userId="cf5fb0c0-bc27-414f-a614-b1371b1280fb" providerId="ADAL" clId="{135ACD9B-D8B0-43DC-8750-28206FEED129}" dt="2023-04-26T05:14:28.210" v="2431" actId="571"/>
          <ac:spMkLst>
            <pc:docMk/>
            <pc:sldMk cId="1746639486" sldId="279"/>
            <ac:spMk id="25" creationId="{9151D456-D25A-BFCE-B08F-763807F3185F}"/>
          </ac:spMkLst>
        </pc:spChg>
        <pc:spChg chg="add mod">
          <ac:chgData name="Helen Kim (Student)" userId="cf5fb0c0-bc27-414f-a614-b1371b1280fb" providerId="ADAL" clId="{135ACD9B-D8B0-43DC-8750-28206FEED129}" dt="2023-04-26T05:14:28.210" v="2431" actId="571"/>
          <ac:spMkLst>
            <pc:docMk/>
            <pc:sldMk cId="1746639486" sldId="279"/>
            <ac:spMk id="26" creationId="{F4D897D5-78A8-45BF-FEBF-A42DD8B85340}"/>
          </ac:spMkLst>
        </pc:spChg>
        <pc:picChg chg="del">
          <ac:chgData name="Helen Kim (Student)" userId="cf5fb0c0-bc27-414f-a614-b1371b1280fb" providerId="ADAL" clId="{135ACD9B-D8B0-43DC-8750-28206FEED129}" dt="2023-04-26T04:13:44.134" v="1270" actId="478"/>
          <ac:picMkLst>
            <pc:docMk/>
            <pc:sldMk cId="1746639486" sldId="279"/>
            <ac:picMk id="3" creationId="{676231D5-EAB6-4EDE-BA17-E1E57886C65B}"/>
          </ac:picMkLst>
        </pc:picChg>
        <pc:picChg chg="del">
          <ac:chgData name="Helen Kim (Student)" userId="cf5fb0c0-bc27-414f-a614-b1371b1280fb" providerId="ADAL" clId="{135ACD9B-D8B0-43DC-8750-28206FEED129}" dt="2023-04-26T04:13:44.134" v="1270" actId="478"/>
          <ac:picMkLst>
            <pc:docMk/>
            <pc:sldMk cId="1746639486" sldId="279"/>
            <ac:picMk id="7" creationId="{97B2C62B-3C88-69F7-EDB0-8BABBB98562E}"/>
          </ac:picMkLst>
        </pc:picChg>
        <pc:picChg chg="add mod">
          <ac:chgData name="Helen Kim (Student)" userId="cf5fb0c0-bc27-414f-a614-b1371b1280fb" providerId="ADAL" clId="{135ACD9B-D8B0-43DC-8750-28206FEED129}" dt="2023-04-26T04:13:44.337" v="1271"/>
          <ac:picMkLst>
            <pc:docMk/>
            <pc:sldMk cId="1746639486" sldId="279"/>
            <ac:picMk id="10" creationId="{4AADDD8B-1A94-58E0-F34F-9230B5747C5E}"/>
          </ac:picMkLst>
        </pc:picChg>
        <pc:picChg chg="add mod">
          <ac:chgData name="Helen Kim (Student)" userId="cf5fb0c0-bc27-414f-a614-b1371b1280fb" providerId="ADAL" clId="{135ACD9B-D8B0-43DC-8750-28206FEED129}" dt="2023-04-26T04:13:44.337" v="1271"/>
          <ac:picMkLst>
            <pc:docMk/>
            <pc:sldMk cId="1746639486" sldId="279"/>
            <ac:picMk id="18" creationId="{BF3D9C63-6F1D-B2FB-E392-DA76C8B4DB6B}"/>
          </ac:picMkLst>
        </pc:picChg>
      </pc:sldChg>
      <pc:sldChg chg="addSp delSp modSp mod modNotesTx">
        <pc:chgData name="Helen Kim (Student)" userId="cf5fb0c0-bc27-414f-a614-b1371b1280fb" providerId="ADAL" clId="{135ACD9B-D8B0-43DC-8750-28206FEED129}" dt="2023-04-26T07:38:40.996" v="4620" actId="207"/>
        <pc:sldMkLst>
          <pc:docMk/>
          <pc:sldMk cId="777325267" sldId="280"/>
        </pc:sldMkLst>
        <pc:spChg chg="add del">
          <ac:chgData name="Helen Kim (Student)" userId="cf5fb0c0-bc27-414f-a614-b1371b1280fb" providerId="ADAL" clId="{135ACD9B-D8B0-43DC-8750-28206FEED129}" dt="2023-04-26T03:32:58.147" v="14" actId="22"/>
          <ac:spMkLst>
            <pc:docMk/>
            <pc:sldMk cId="777325267" sldId="280"/>
            <ac:spMk id="6" creationId="{7E96F281-4968-2DA6-4BD2-4F2C34B49D2D}"/>
          </ac:spMkLst>
        </pc:spChg>
        <pc:spChg chg="add mod">
          <ac:chgData name="Helen Kim (Student)" userId="cf5fb0c0-bc27-414f-a614-b1371b1280fb" providerId="ADAL" clId="{135ACD9B-D8B0-43DC-8750-28206FEED129}" dt="2023-04-26T07:31:38.391" v="4474" actId="113"/>
          <ac:spMkLst>
            <pc:docMk/>
            <pc:sldMk cId="777325267" sldId="280"/>
            <ac:spMk id="8" creationId="{88967446-FF94-C895-439F-347EAB328CF7}"/>
          </ac:spMkLst>
        </pc:spChg>
        <pc:spChg chg="del">
          <ac:chgData name="Helen Kim (Student)" userId="cf5fb0c0-bc27-414f-a614-b1371b1280fb" providerId="ADAL" clId="{135ACD9B-D8B0-43DC-8750-28206FEED129}" dt="2023-04-26T03:50:34.166" v="583" actId="478"/>
          <ac:spMkLst>
            <pc:docMk/>
            <pc:sldMk cId="777325267" sldId="280"/>
            <ac:spMk id="9" creationId="{098B96B6-4DFD-E77B-6FE1-C9CA1B22AC10}"/>
          </ac:spMkLst>
        </pc:spChg>
        <pc:spChg chg="mod">
          <ac:chgData name="Helen Kim (Student)" userId="cf5fb0c0-bc27-414f-a614-b1371b1280fb" providerId="ADAL" clId="{135ACD9B-D8B0-43DC-8750-28206FEED129}" dt="2023-04-26T07:37:49.931" v="4612" actId="1038"/>
          <ac:spMkLst>
            <pc:docMk/>
            <pc:sldMk cId="777325267" sldId="280"/>
            <ac:spMk id="15" creationId="{96C9B927-D25A-4B6B-8604-06A2F88C967B}"/>
          </ac:spMkLst>
        </pc:spChg>
        <pc:spChg chg="mod">
          <ac:chgData name="Helen Kim (Student)" userId="cf5fb0c0-bc27-414f-a614-b1371b1280fb" providerId="ADAL" clId="{135ACD9B-D8B0-43DC-8750-28206FEED129}" dt="2023-04-26T07:37:49.931" v="4612" actId="1038"/>
          <ac:spMkLst>
            <pc:docMk/>
            <pc:sldMk cId="777325267" sldId="280"/>
            <ac:spMk id="16" creationId="{640F5875-7A7A-71AA-80E7-2B392EC6CCC0}"/>
          </ac:spMkLst>
        </pc:spChg>
        <pc:spChg chg="del mod">
          <ac:chgData name="Helen Kim (Student)" userId="cf5fb0c0-bc27-414f-a614-b1371b1280fb" providerId="ADAL" clId="{135ACD9B-D8B0-43DC-8750-28206FEED129}" dt="2023-04-26T05:15:45.958" v="2436" actId="478"/>
          <ac:spMkLst>
            <pc:docMk/>
            <pc:sldMk cId="777325267" sldId="280"/>
            <ac:spMk id="17" creationId="{0A42D01A-52F9-EF38-8EAB-502EE259FFCF}"/>
          </ac:spMkLst>
        </pc:spChg>
        <pc:spChg chg="mod">
          <ac:chgData name="Helen Kim (Student)" userId="cf5fb0c0-bc27-414f-a614-b1371b1280fb" providerId="ADAL" clId="{135ACD9B-D8B0-43DC-8750-28206FEED129}" dt="2023-04-26T07:37:49.931" v="4612" actId="1038"/>
          <ac:spMkLst>
            <pc:docMk/>
            <pc:sldMk cId="777325267" sldId="280"/>
            <ac:spMk id="19" creationId="{04D1DEDC-4B97-AA90-E542-5A6E73796F98}"/>
          </ac:spMkLst>
        </pc:spChg>
        <pc:spChg chg="del mod">
          <ac:chgData name="Helen Kim (Student)" userId="cf5fb0c0-bc27-414f-a614-b1371b1280fb" providerId="ADAL" clId="{135ACD9B-D8B0-43DC-8750-28206FEED129}" dt="2023-04-26T07:34:46.531" v="4511" actId="478"/>
          <ac:spMkLst>
            <pc:docMk/>
            <pc:sldMk cId="777325267" sldId="280"/>
            <ac:spMk id="20" creationId="{DB1B9DC7-F6B1-5A45-465B-CFEDA66CE586}"/>
          </ac:spMkLst>
        </pc:spChg>
        <pc:grpChg chg="mod">
          <ac:chgData name="Helen Kim (Student)" userId="cf5fb0c0-bc27-414f-a614-b1371b1280fb" providerId="ADAL" clId="{135ACD9B-D8B0-43DC-8750-28206FEED129}" dt="2023-04-26T07:37:49.931" v="4612" actId="1038"/>
          <ac:grpSpMkLst>
            <pc:docMk/>
            <pc:sldMk cId="777325267" sldId="280"/>
            <ac:grpSpMk id="14" creationId="{D28AE400-6817-2986-182B-BD45AE49AB65}"/>
          </ac:grpSpMkLst>
        </pc:grpChg>
        <pc:graphicFrameChg chg="add mod">
          <ac:chgData name="Helen Kim (Student)" userId="cf5fb0c0-bc27-414f-a614-b1371b1280fb" providerId="ADAL" clId="{135ACD9B-D8B0-43DC-8750-28206FEED129}" dt="2023-04-26T07:38:07.391" v="4613" actId="207"/>
          <ac:graphicFrameMkLst>
            <pc:docMk/>
            <pc:sldMk cId="777325267" sldId="280"/>
            <ac:graphicFrameMk id="2" creationId="{7862BAC3-814A-5CF9-454B-96DF4C487D28}"/>
          </ac:graphicFrameMkLst>
        </pc:graphicFrameChg>
        <pc:graphicFrameChg chg="mod modGraphic">
          <ac:chgData name="Helen Kim (Student)" userId="cf5fb0c0-bc27-414f-a614-b1371b1280fb" providerId="ADAL" clId="{135ACD9B-D8B0-43DC-8750-28206FEED129}" dt="2023-04-26T07:38:40.996" v="4620" actId="207"/>
          <ac:graphicFrameMkLst>
            <pc:docMk/>
            <pc:sldMk cId="777325267" sldId="280"/>
            <ac:graphicFrameMk id="10" creationId="{785EE68A-D1D9-19CE-F757-3179FFF2C4E8}"/>
          </ac:graphicFrameMkLst>
        </pc:graphicFrameChg>
        <pc:graphicFrameChg chg="del mod">
          <ac:chgData name="Helen Kim (Student)" userId="cf5fb0c0-bc27-414f-a614-b1371b1280fb" providerId="ADAL" clId="{135ACD9B-D8B0-43DC-8750-28206FEED129}" dt="2023-04-26T04:52:32.735" v="1428" actId="18245"/>
          <ac:graphicFrameMkLst>
            <pc:docMk/>
            <pc:sldMk cId="777325267" sldId="280"/>
            <ac:graphicFrameMk id="18" creationId="{3B810026-9678-7DDC-7036-468E647AE3D4}"/>
          </ac:graphicFrameMkLst>
        </pc:graphicFrameChg>
        <pc:graphicFrameChg chg="del mod">
          <ac:chgData name="Helen Kim (Student)" userId="cf5fb0c0-bc27-414f-a614-b1371b1280fb" providerId="ADAL" clId="{135ACD9B-D8B0-43DC-8750-28206FEED129}" dt="2023-04-26T07:36:45.622" v="4577" actId="478"/>
          <ac:graphicFrameMkLst>
            <pc:docMk/>
            <pc:sldMk cId="777325267" sldId="280"/>
            <ac:graphicFrameMk id="23" creationId="{2555577D-1065-05EE-4BBB-04F458F885E4}"/>
          </ac:graphicFrameMkLst>
        </pc:graphicFrameChg>
        <pc:picChg chg="del">
          <ac:chgData name="Helen Kim (Student)" userId="cf5fb0c0-bc27-414f-a614-b1371b1280fb" providerId="ADAL" clId="{135ACD9B-D8B0-43DC-8750-28206FEED129}" dt="2023-04-26T04:14:01.895" v="1278" actId="478"/>
          <ac:picMkLst>
            <pc:docMk/>
            <pc:sldMk cId="777325267" sldId="280"/>
            <ac:picMk id="3" creationId="{F91FD3EE-FC04-C262-114C-CC537FEBAA75}"/>
          </ac:picMkLst>
        </pc:picChg>
        <pc:picChg chg="mod">
          <ac:chgData name="Helen Kim (Student)" userId="cf5fb0c0-bc27-414f-a614-b1371b1280fb" providerId="ADAL" clId="{135ACD9B-D8B0-43DC-8750-28206FEED129}" dt="2023-04-26T07:34:42.955" v="4510" actId="1076"/>
          <ac:picMkLst>
            <pc:docMk/>
            <pc:sldMk cId="777325267" sldId="280"/>
            <ac:picMk id="4" creationId="{CD0FE4D0-FD97-54B9-554F-AEE6638EA336}"/>
          </ac:picMkLst>
        </pc:picChg>
        <pc:picChg chg="del">
          <ac:chgData name="Helen Kim (Student)" userId="cf5fb0c0-bc27-414f-a614-b1371b1280fb" providerId="ADAL" clId="{135ACD9B-D8B0-43DC-8750-28206FEED129}" dt="2023-04-26T04:14:01.895" v="1278" actId="478"/>
          <ac:picMkLst>
            <pc:docMk/>
            <pc:sldMk cId="777325267" sldId="280"/>
            <ac:picMk id="7" creationId="{80B2147F-F655-365B-9577-811008ACBB8C}"/>
          </ac:picMkLst>
        </pc:picChg>
        <pc:picChg chg="mod">
          <ac:chgData name="Helen Kim (Student)" userId="cf5fb0c0-bc27-414f-a614-b1371b1280fb" providerId="ADAL" clId="{135ACD9B-D8B0-43DC-8750-28206FEED129}" dt="2023-04-26T05:15:58.414" v="2439" actId="1076"/>
          <ac:picMkLst>
            <pc:docMk/>
            <pc:sldMk cId="777325267" sldId="280"/>
            <ac:picMk id="11" creationId="{8E5A8314-59F5-01CE-88CA-A31DB3574550}"/>
          </ac:picMkLst>
        </pc:picChg>
        <pc:picChg chg="add mod">
          <ac:chgData name="Helen Kim (Student)" userId="cf5fb0c0-bc27-414f-a614-b1371b1280fb" providerId="ADAL" clId="{135ACD9B-D8B0-43DC-8750-28206FEED129}" dt="2023-04-26T07:35:01.433" v="4515" actId="1076"/>
          <ac:picMkLst>
            <pc:docMk/>
            <pc:sldMk cId="777325267" sldId="280"/>
            <ac:picMk id="12" creationId="{5C1EDE07-73D1-AF3B-FA14-C291FE147420}"/>
          </ac:picMkLst>
        </pc:picChg>
        <pc:picChg chg="add mod">
          <ac:chgData name="Helen Kim (Student)" userId="cf5fb0c0-bc27-414f-a614-b1371b1280fb" providerId="ADAL" clId="{135ACD9B-D8B0-43DC-8750-28206FEED129}" dt="2023-04-26T07:35:01.433" v="4515" actId="1076"/>
          <ac:picMkLst>
            <pc:docMk/>
            <pc:sldMk cId="777325267" sldId="280"/>
            <ac:picMk id="13" creationId="{07414D77-D211-A7F0-4118-D9A35D13970F}"/>
          </ac:picMkLst>
        </pc:picChg>
        <pc:picChg chg="mod">
          <ac:chgData name="Helen Kim (Student)" userId="cf5fb0c0-bc27-414f-a614-b1371b1280fb" providerId="ADAL" clId="{135ACD9B-D8B0-43DC-8750-28206FEED129}" dt="2023-04-26T07:37:49.931" v="4612" actId="1038"/>
          <ac:picMkLst>
            <pc:docMk/>
            <pc:sldMk cId="777325267" sldId="280"/>
            <ac:picMk id="22" creationId="{7071BC24-890D-539C-AB6B-ACB5E0FD2500}"/>
          </ac:picMkLst>
        </pc:picChg>
        <pc:picChg chg="mod">
          <ac:chgData name="Helen Kim (Student)" userId="cf5fb0c0-bc27-414f-a614-b1371b1280fb" providerId="ADAL" clId="{135ACD9B-D8B0-43DC-8750-28206FEED129}" dt="2023-04-26T07:37:49.931" v="4612" actId="1038"/>
          <ac:picMkLst>
            <pc:docMk/>
            <pc:sldMk cId="777325267" sldId="280"/>
            <ac:picMk id="24" creationId="{A163A639-F754-C59F-572F-6764CCE81AE0}"/>
          </ac:picMkLst>
        </pc:picChg>
        <pc:picChg chg="mod">
          <ac:chgData name="Helen Kim (Student)" userId="cf5fb0c0-bc27-414f-a614-b1371b1280fb" providerId="ADAL" clId="{135ACD9B-D8B0-43DC-8750-28206FEED129}" dt="2023-04-26T07:37:49.931" v="4612" actId="1038"/>
          <ac:picMkLst>
            <pc:docMk/>
            <pc:sldMk cId="777325267" sldId="280"/>
            <ac:picMk id="25" creationId="{17328A79-77DC-07C0-86A8-B80DE9409C21}"/>
          </ac:picMkLst>
        </pc:picChg>
        <pc:picChg chg="del mod">
          <ac:chgData name="Helen Kim (Student)" userId="cf5fb0c0-bc27-414f-a614-b1371b1280fb" providerId="ADAL" clId="{135ACD9B-D8B0-43DC-8750-28206FEED129}" dt="2023-04-26T07:34:46.531" v="4511" actId="478"/>
          <ac:picMkLst>
            <pc:docMk/>
            <pc:sldMk cId="777325267" sldId="280"/>
            <ac:picMk id="26" creationId="{8664BBE1-E186-0258-5D71-84E7F0704499}"/>
          </ac:picMkLst>
        </pc:picChg>
        <pc:picChg chg="del mod">
          <ac:chgData name="Helen Kim (Student)" userId="cf5fb0c0-bc27-414f-a614-b1371b1280fb" providerId="ADAL" clId="{135ACD9B-D8B0-43DC-8750-28206FEED129}" dt="2023-04-26T07:34:46.531" v="4511" actId="478"/>
          <ac:picMkLst>
            <pc:docMk/>
            <pc:sldMk cId="777325267" sldId="280"/>
            <ac:picMk id="27" creationId="{55581CCC-9BB9-6285-D7E1-4E0956738477}"/>
          </ac:picMkLst>
        </pc:picChg>
      </pc:sldChg>
      <pc:sldChg chg="addSp delSp modSp mod">
        <pc:chgData name="Helen Kim (Student)" userId="cf5fb0c0-bc27-414f-a614-b1371b1280fb" providerId="ADAL" clId="{135ACD9B-D8B0-43DC-8750-28206FEED129}" dt="2023-04-26T07:31:27.301" v="4468" actId="113"/>
        <pc:sldMkLst>
          <pc:docMk/>
          <pc:sldMk cId="3165470445" sldId="281"/>
        </pc:sldMkLst>
        <pc:spChg chg="add mod">
          <ac:chgData name="Helen Kim (Student)" userId="cf5fb0c0-bc27-414f-a614-b1371b1280fb" providerId="ADAL" clId="{135ACD9B-D8B0-43DC-8750-28206FEED129}" dt="2023-04-26T07:31:27.301" v="4468" actId="113"/>
          <ac:spMkLst>
            <pc:docMk/>
            <pc:sldMk cId="3165470445" sldId="281"/>
            <ac:spMk id="2" creationId="{A84D2D2F-C92C-4171-7281-34779A89437A}"/>
          </ac:spMkLst>
        </pc:spChg>
        <pc:spChg chg="mod">
          <ac:chgData name="Helen Kim (Student)" userId="cf5fb0c0-bc27-414f-a614-b1371b1280fb" providerId="ADAL" clId="{135ACD9B-D8B0-43DC-8750-28206FEED129}" dt="2023-04-26T07:24:58.632" v="4329" actId="207"/>
          <ac:spMkLst>
            <pc:docMk/>
            <pc:sldMk cId="3165470445" sldId="281"/>
            <ac:spMk id="8" creationId="{52B6C538-BD31-7747-17EC-5F89BA52304A}"/>
          </ac:spMkLst>
        </pc:spChg>
        <pc:spChg chg="del mod">
          <ac:chgData name="Helen Kim (Student)" userId="cf5fb0c0-bc27-414f-a614-b1371b1280fb" providerId="ADAL" clId="{135ACD9B-D8B0-43DC-8750-28206FEED129}" dt="2023-04-26T03:51:05.386" v="673" actId="478"/>
          <ac:spMkLst>
            <pc:docMk/>
            <pc:sldMk cId="3165470445" sldId="281"/>
            <ac:spMk id="9" creationId="{098B96B6-4DFD-E77B-6FE1-C9CA1B22AC10}"/>
          </ac:spMkLst>
        </pc:spChg>
        <pc:spChg chg="add mod">
          <ac:chgData name="Helen Kim (Student)" userId="cf5fb0c0-bc27-414f-a614-b1371b1280fb" providerId="ADAL" clId="{135ACD9B-D8B0-43DC-8750-28206FEED129}" dt="2023-04-26T04:06:57.825" v="1149" actId="571"/>
          <ac:spMkLst>
            <pc:docMk/>
            <pc:sldMk cId="3165470445" sldId="281"/>
            <ac:spMk id="12" creationId="{3F0F1A8E-4F76-F20A-46F5-7D7CDE41A16F}"/>
          </ac:spMkLst>
        </pc:spChg>
        <pc:spChg chg="del mod">
          <ac:chgData name="Helen Kim (Student)" userId="cf5fb0c0-bc27-414f-a614-b1371b1280fb" providerId="ADAL" clId="{135ACD9B-D8B0-43DC-8750-28206FEED129}" dt="2023-04-26T04:07:17.835" v="1157" actId="478"/>
          <ac:spMkLst>
            <pc:docMk/>
            <pc:sldMk cId="3165470445" sldId="281"/>
            <ac:spMk id="13" creationId="{A3D4BD7B-BD35-87B7-6B58-F001302E417D}"/>
          </ac:spMkLst>
        </pc:spChg>
        <pc:spChg chg="add mod">
          <ac:chgData name="Helen Kim (Student)" userId="cf5fb0c0-bc27-414f-a614-b1371b1280fb" providerId="ADAL" clId="{135ACD9B-D8B0-43DC-8750-28206FEED129}" dt="2023-04-26T07:24:58.632" v="4329" actId="207"/>
          <ac:spMkLst>
            <pc:docMk/>
            <pc:sldMk cId="3165470445" sldId="281"/>
            <ac:spMk id="15" creationId="{006A3EDE-CCCC-9D7D-1A89-7144ED1828A8}"/>
          </ac:spMkLst>
        </pc:spChg>
        <pc:picChg chg="del">
          <ac:chgData name="Helen Kim (Student)" userId="cf5fb0c0-bc27-414f-a614-b1371b1280fb" providerId="ADAL" clId="{135ACD9B-D8B0-43DC-8750-28206FEED129}" dt="2023-04-26T04:14:38.914" v="1292" actId="478"/>
          <ac:picMkLst>
            <pc:docMk/>
            <pc:sldMk cId="3165470445" sldId="281"/>
            <ac:picMk id="3" creationId="{F91FD3EE-FC04-C262-114C-CC537FEBAA75}"/>
          </ac:picMkLst>
        </pc:picChg>
        <pc:picChg chg="mod">
          <ac:chgData name="Helen Kim (Student)" userId="cf5fb0c0-bc27-414f-a614-b1371b1280fb" providerId="ADAL" clId="{135ACD9B-D8B0-43DC-8750-28206FEED129}" dt="2023-04-26T04:08:01.598" v="1175" actId="1076"/>
          <ac:picMkLst>
            <pc:docMk/>
            <pc:sldMk cId="3165470445" sldId="281"/>
            <ac:picMk id="6" creationId="{7D2C4E25-69C6-4B09-BC56-816BEF24E258}"/>
          </ac:picMkLst>
        </pc:picChg>
        <pc:picChg chg="del">
          <ac:chgData name="Helen Kim (Student)" userId="cf5fb0c0-bc27-414f-a614-b1371b1280fb" providerId="ADAL" clId="{135ACD9B-D8B0-43DC-8750-28206FEED129}" dt="2023-04-26T04:14:38.914" v="1292" actId="478"/>
          <ac:picMkLst>
            <pc:docMk/>
            <pc:sldMk cId="3165470445" sldId="281"/>
            <ac:picMk id="7" creationId="{80B2147F-F655-365B-9577-811008ACBB8C}"/>
          </ac:picMkLst>
        </pc:picChg>
        <pc:picChg chg="add mod">
          <ac:chgData name="Helen Kim (Student)" userId="cf5fb0c0-bc27-414f-a614-b1371b1280fb" providerId="ADAL" clId="{135ACD9B-D8B0-43DC-8750-28206FEED129}" dt="2023-04-26T04:06:57.825" v="1149" actId="571"/>
          <ac:picMkLst>
            <pc:docMk/>
            <pc:sldMk cId="3165470445" sldId="281"/>
            <ac:picMk id="10" creationId="{49F4AD1A-8B30-8D32-A024-926C607D25AD}"/>
          </ac:picMkLst>
        </pc:picChg>
        <pc:picChg chg="mod">
          <ac:chgData name="Helen Kim (Student)" userId="cf5fb0c0-bc27-414f-a614-b1371b1280fb" providerId="ADAL" clId="{135ACD9B-D8B0-43DC-8750-28206FEED129}" dt="2023-04-26T04:10:16.365" v="1209" actId="552"/>
          <ac:picMkLst>
            <pc:docMk/>
            <pc:sldMk cId="3165470445" sldId="281"/>
            <ac:picMk id="14" creationId="{3BFAB451-5B5D-2EBF-B5E3-AB35EFCAA328}"/>
          </ac:picMkLst>
        </pc:picChg>
        <pc:picChg chg="add del mod">
          <ac:chgData name="Helen Kim (Student)" userId="cf5fb0c0-bc27-414f-a614-b1371b1280fb" providerId="ADAL" clId="{135ACD9B-D8B0-43DC-8750-28206FEED129}" dt="2023-04-26T04:10:17.590" v="1210" actId="21"/>
          <ac:picMkLst>
            <pc:docMk/>
            <pc:sldMk cId="3165470445" sldId="281"/>
            <ac:picMk id="16" creationId="{D1DDD9FB-9462-9ECF-8DF0-0C00022BDFCB}"/>
          </ac:picMkLst>
        </pc:picChg>
        <pc:picChg chg="add mod">
          <ac:chgData name="Helen Kim (Student)" userId="cf5fb0c0-bc27-414f-a614-b1371b1280fb" providerId="ADAL" clId="{135ACD9B-D8B0-43DC-8750-28206FEED129}" dt="2023-04-26T04:14:39.134" v="1293"/>
          <ac:picMkLst>
            <pc:docMk/>
            <pc:sldMk cId="3165470445" sldId="281"/>
            <ac:picMk id="17" creationId="{D0EE37FD-C6E8-AF0B-9FBC-784C02B8665B}"/>
          </ac:picMkLst>
        </pc:picChg>
        <pc:picChg chg="add mod">
          <ac:chgData name="Helen Kim (Student)" userId="cf5fb0c0-bc27-414f-a614-b1371b1280fb" providerId="ADAL" clId="{135ACD9B-D8B0-43DC-8750-28206FEED129}" dt="2023-04-26T04:14:39.134" v="1293"/>
          <ac:picMkLst>
            <pc:docMk/>
            <pc:sldMk cId="3165470445" sldId="281"/>
            <ac:picMk id="18" creationId="{D36E9D72-174E-FF60-6D55-CD11408799D7}"/>
          </ac:picMkLst>
        </pc:picChg>
      </pc:sldChg>
      <pc:sldChg chg="addSp delSp modSp mod">
        <pc:chgData name="Helen Kim (Student)" userId="cf5fb0c0-bc27-414f-a614-b1371b1280fb" providerId="ADAL" clId="{135ACD9B-D8B0-43DC-8750-28206FEED129}" dt="2023-04-26T07:31:34.134" v="4472" actId="113"/>
        <pc:sldMkLst>
          <pc:docMk/>
          <pc:sldMk cId="276002688" sldId="282"/>
        </pc:sldMkLst>
        <pc:spChg chg="del">
          <ac:chgData name="Helen Kim (Student)" userId="cf5fb0c0-bc27-414f-a614-b1371b1280fb" providerId="ADAL" clId="{135ACD9B-D8B0-43DC-8750-28206FEED129}" dt="2023-04-26T03:50:50.069" v="630" actId="478"/>
          <ac:spMkLst>
            <pc:docMk/>
            <pc:sldMk cId="276002688" sldId="282"/>
            <ac:spMk id="9" creationId="{098B96B6-4DFD-E77B-6FE1-C9CA1B22AC10}"/>
          </ac:spMkLst>
        </pc:spChg>
        <pc:spChg chg="add del mod">
          <ac:chgData name="Helen Kim (Student)" userId="cf5fb0c0-bc27-414f-a614-b1371b1280fb" providerId="ADAL" clId="{135ACD9B-D8B0-43DC-8750-28206FEED129}" dt="2023-04-26T03:50:48.005" v="629" actId="478"/>
          <ac:spMkLst>
            <pc:docMk/>
            <pc:sldMk cId="276002688" sldId="282"/>
            <ac:spMk id="12" creationId="{78B386B0-2F4E-2911-65B8-E743F2720058}"/>
          </ac:spMkLst>
        </pc:spChg>
        <pc:spChg chg="add mod">
          <ac:chgData name="Helen Kim (Student)" userId="cf5fb0c0-bc27-414f-a614-b1371b1280fb" providerId="ADAL" clId="{135ACD9B-D8B0-43DC-8750-28206FEED129}" dt="2023-04-26T07:31:34.134" v="4472" actId="113"/>
          <ac:spMkLst>
            <pc:docMk/>
            <pc:sldMk cId="276002688" sldId="282"/>
            <ac:spMk id="13" creationId="{1AA187B1-8599-C432-0E67-23D88368C954}"/>
          </ac:spMkLst>
        </pc:spChg>
        <pc:spChg chg="add del mod">
          <ac:chgData name="Helen Kim (Student)" userId="cf5fb0c0-bc27-414f-a614-b1371b1280fb" providerId="ADAL" clId="{135ACD9B-D8B0-43DC-8750-28206FEED129}" dt="2023-04-26T06:41:59.524" v="2645" actId="478"/>
          <ac:spMkLst>
            <pc:docMk/>
            <pc:sldMk cId="276002688" sldId="282"/>
            <ac:spMk id="16" creationId="{AAD11EF2-6807-CEE8-5D0F-2E5EDAEB7C0B}"/>
          </ac:spMkLst>
        </pc:spChg>
        <pc:graphicFrameChg chg="mod modGraphic">
          <ac:chgData name="Helen Kim (Student)" userId="cf5fb0c0-bc27-414f-a614-b1371b1280fb" providerId="ADAL" clId="{135ACD9B-D8B0-43DC-8750-28206FEED129}" dt="2023-04-26T06:41:55.295" v="2644" actId="122"/>
          <ac:graphicFrameMkLst>
            <pc:docMk/>
            <pc:sldMk cId="276002688" sldId="282"/>
            <ac:graphicFrameMk id="2" creationId="{1C7FAEC4-5B6B-E882-E75C-B02C2A7A7E28}"/>
          </ac:graphicFrameMkLst>
        </pc:graphicFrameChg>
        <pc:picChg chg="del">
          <ac:chgData name="Helen Kim (Student)" userId="cf5fb0c0-bc27-414f-a614-b1371b1280fb" providerId="ADAL" clId="{135ACD9B-D8B0-43DC-8750-28206FEED129}" dt="2023-04-26T04:14:08.375" v="1282" actId="478"/>
          <ac:picMkLst>
            <pc:docMk/>
            <pc:sldMk cId="276002688" sldId="282"/>
            <ac:picMk id="3" creationId="{093F2817-1389-DAE4-95F6-F84FF2BDF86F}"/>
          </ac:picMkLst>
        </pc:picChg>
        <pc:picChg chg="mod">
          <ac:chgData name="Helen Kim (Student)" userId="cf5fb0c0-bc27-414f-a614-b1371b1280fb" providerId="ADAL" clId="{135ACD9B-D8B0-43DC-8750-28206FEED129}" dt="2023-04-26T04:16:12.705" v="1334" actId="1076"/>
          <ac:picMkLst>
            <pc:docMk/>
            <pc:sldMk cId="276002688" sldId="282"/>
            <ac:picMk id="6" creationId="{F850B5A4-679A-6A11-275E-DA4BA4C3B596}"/>
          </ac:picMkLst>
        </pc:picChg>
        <pc:picChg chg="del">
          <ac:chgData name="Helen Kim (Student)" userId="cf5fb0c0-bc27-414f-a614-b1371b1280fb" providerId="ADAL" clId="{135ACD9B-D8B0-43DC-8750-28206FEED129}" dt="2023-04-26T04:14:08.375" v="1282" actId="478"/>
          <ac:picMkLst>
            <pc:docMk/>
            <pc:sldMk cId="276002688" sldId="282"/>
            <ac:picMk id="7" creationId="{446D1687-912A-F9FA-3345-3793EF3A0275}"/>
          </ac:picMkLst>
        </pc:picChg>
        <pc:picChg chg="mod">
          <ac:chgData name="Helen Kim (Student)" userId="cf5fb0c0-bc27-414f-a614-b1371b1280fb" providerId="ADAL" clId="{135ACD9B-D8B0-43DC-8750-28206FEED129}" dt="2023-04-26T04:16:12.705" v="1334" actId="1076"/>
          <ac:picMkLst>
            <pc:docMk/>
            <pc:sldMk cId="276002688" sldId="282"/>
            <ac:picMk id="8" creationId="{D600F621-71AD-C61F-27F1-D27EEFFEB7D3}"/>
          </ac:picMkLst>
        </pc:picChg>
        <pc:picChg chg="mod">
          <ac:chgData name="Helen Kim (Student)" userId="cf5fb0c0-bc27-414f-a614-b1371b1280fb" providerId="ADAL" clId="{135ACD9B-D8B0-43DC-8750-28206FEED129}" dt="2023-04-26T04:16:12.705" v="1334" actId="1076"/>
          <ac:picMkLst>
            <pc:docMk/>
            <pc:sldMk cId="276002688" sldId="282"/>
            <ac:picMk id="10" creationId="{5BE931EA-2162-FC26-2D96-92D4583F375A}"/>
          </ac:picMkLst>
        </pc:picChg>
        <pc:picChg chg="add mod">
          <ac:chgData name="Helen Kim (Student)" userId="cf5fb0c0-bc27-414f-a614-b1371b1280fb" providerId="ADAL" clId="{135ACD9B-D8B0-43DC-8750-28206FEED129}" dt="2023-04-26T04:14:08.585" v="1283"/>
          <ac:picMkLst>
            <pc:docMk/>
            <pc:sldMk cId="276002688" sldId="282"/>
            <ac:picMk id="14" creationId="{A4D3C288-86A1-EC86-C2F9-A1A2872AF8D7}"/>
          </ac:picMkLst>
        </pc:picChg>
        <pc:picChg chg="add mod">
          <ac:chgData name="Helen Kim (Student)" userId="cf5fb0c0-bc27-414f-a614-b1371b1280fb" providerId="ADAL" clId="{135ACD9B-D8B0-43DC-8750-28206FEED129}" dt="2023-04-26T04:14:08.585" v="1283"/>
          <ac:picMkLst>
            <pc:docMk/>
            <pc:sldMk cId="276002688" sldId="282"/>
            <ac:picMk id="15" creationId="{E5F6B46D-37E4-4FBE-0558-E023B0F610B6}"/>
          </ac:picMkLst>
        </pc:picChg>
      </pc:sldChg>
      <pc:sldChg chg="addSp delSp modSp mod">
        <pc:chgData name="Helen Kim (Student)" userId="cf5fb0c0-bc27-414f-a614-b1371b1280fb" providerId="ADAL" clId="{135ACD9B-D8B0-43DC-8750-28206FEED129}" dt="2023-04-26T07:31:23.161" v="4467" actId="113"/>
        <pc:sldMkLst>
          <pc:docMk/>
          <pc:sldMk cId="611528988" sldId="283"/>
        </pc:sldMkLst>
        <pc:spChg chg="add del mod">
          <ac:chgData name="Helen Kim (Student)" userId="cf5fb0c0-bc27-414f-a614-b1371b1280fb" providerId="ADAL" clId="{135ACD9B-D8B0-43DC-8750-28206FEED129}" dt="2023-04-26T07:25:53.412" v="4370" actId="478"/>
          <ac:spMkLst>
            <pc:docMk/>
            <pc:sldMk cId="611528988" sldId="283"/>
            <ac:spMk id="2" creationId="{5009C5F6-E927-956E-9983-D1A9F65EC32B}"/>
          </ac:spMkLst>
        </pc:spChg>
        <pc:spChg chg="del">
          <ac:chgData name="Helen Kim (Student)" userId="cf5fb0c0-bc27-414f-a614-b1371b1280fb" providerId="ADAL" clId="{135ACD9B-D8B0-43DC-8750-28206FEED129}" dt="2023-04-26T04:08:22.605" v="1181" actId="478"/>
          <ac:spMkLst>
            <pc:docMk/>
            <pc:sldMk cId="611528988" sldId="283"/>
            <ac:spMk id="2" creationId="{D7ECD1DD-BA84-30E5-9EB2-17E88A8F1BBE}"/>
          </ac:spMkLst>
        </pc:spChg>
        <pc:spChg chg="add mod">
          <ac:chgData name="Helen Kim (Student)" userId="cf5fb0c0-bc27-414f-a614-b1371b1280fb" providerId="ADAL" clId="{135ACD9B-D8B0-43DC-8750-28206FEED129}" dt="2023-04-26T07:31:23.161" v="4467" actId="113"/>
          <ac:spMkLst>
            <pc:docMk/>
            <pc:sldMk cId="611528988" sldId="283"/>
            <ac:spMk id="3" creationId="{8DC943BA-481C-E957-D203-638136186DF8}"/>
          </ac:spMkLst>
        </pc:spChg>
        <pc:spChg chg="add del mod">
          <ac:chgData name="Helen Kim (Student)" userId="cf5fb0c0-bc27-414f-a614-b1371b1280fb" providerId="ADAL" clId="{135ACD9B-D8B0-43DC-8750-28206FEED129}" dt="2023-04-26T07:25:10.432" v="4331" actId="478"/>
          <ac:spMkLst>
            <pc:docMk/>
            <pc:sldMk cId="611528988" sldId="283"/>
            <ac:spMk id="6" creationId="{2EE0F372-D4CB-B033-2514-FFA9A06696FF}"/>
          </ac:spMkLst>
        </pc:spChg>
        <pc:spChg chg="del mod">
          <ac:chgData name="Helen Kim (Student)" userId="cf5fb0c0-bc27-414f-a614-b1371b1280fb" providerId="ADAL" clId="{135ACD9B-D8B0-43DC-8750-28206FEED129}" dt="2023-04-26T03:51:14.336" v="697" actId="478"/>
          <ac:spMkLst>
            <pc:docMk/>
            <pc:sldMk cId="611528988" sldId="283"/>
            <ac:spMk id="9" creationId="{098B96B6-4DFD-E77B-6FE1-C9CA1B22AC10}"/>
          </ac:spMkLst>
        </pc:spChg>
        <pc:spChg chg="del">
          <ac:chgData name="Helen Kim (Student)" userId="cf5fb0c0-bc27-414f-a614-b1371b1280fb" providerId="ADAL" clId="{135ACD9B-D8B0-43DC-8750-28206FEED129}" dt="2023-04-26T04:08:22.605" v="1181" actId="478"/>
          <ac:spMkLst>
            <pc:docMk/>
            <pc:sldMk cId="611528988" sldId="283"/>
            <ac:spMk id="10" creationId="{903E925A-A8C7-DC4B-A7BD-CCDDB0DA2135}"/>
          </ac:spMkLst>
        </pc:spChg>
        <pc:spChg chg="add mod">
          <ac:chgData name="Helen Kim (Student)" userId="cf5fb0c0-bc27-414f-a614-b1371b1280fb" providerId="ADAL" clId="{135ACD9B-D8B0-43DC-8750-28206FEED129}" dt="2023-04-26T07:25:08.663" v="4330" actId="207"/>
          <ac:spMkLst>
            <pc:docMk/>
            <pc:sldMk cId="611528988" sldId="283"/>
            <ac:spMk id="14" creationId="{7242E52C-7914-55C5-4D32-B975985632C7}"/>
          </ac:spMkLst>
        </pc:spChg>
        <pc:spChg chg="add mod">
          <ac:chgData name="Helen Kim (Student)" userId="cf5fb0c0-bc27-414f-a614-b1371b1280fb" providerId="ADAL" clId="{135ACD9B-D8B0-43DC-8750-28206FEED129}" dt="2023-04-26T07:25:08.663" v="4330" actId="207"/>
          <ac:spMkLst>
            <pc:docMk/>
            <pc:sldMk cId="611528988" sldId="283"/>
            <ac:spMk id="18" creationId="{78CA46EC-941F-CF21-6808-91DB366469F6}"/>
          </ac:spMkLst>
        </pc:spChg>
        <pc:picChg chg="del">
          <ac:chgData name="Helen Kim (Student)" userId="cf5fb0c0-bc27-414f-a614-b1371b1280fb" providerId="ADAL" clId="{135ACD9B-D8B0-43DC-8750-28206FEED129}" dt="2023-04-26T04:15:12.334" v="1304" actId="478"/>
          <ac:picMkLst>
            <pc:docMk/>
            <pc:sldMk cId="611528988" sldId="283"/>
            <ac:picMk id="3" creationId="{F91FD3EE-FC04-C262-114C-CC537FEBAA75}"/>
          </ac:picMkLst>
        </pc:picChg>
        <pc:picChg chg="del">
          <ac:chgData name="Helen Kim (Student)" userId="cf5fb0c0-bc27-414f-a614-b1371b1280fb" providerId="ADAL" clId="{135ACD9B-D8B0-43DC-8750-28206FEED129}" dt="2023-04-26T04:15:12.334" v="1304" actId="478"/>
          <ac:picMkLst>
            <pc:docMk/>
            <pc:sldMk cId="611528988" sldId="283"/>
            <ac:picMk id="7" creationId="{80B2147F-F655-365B-9577-811008ACBB8C}"/>
          </ac:picMkLst>
        </pc:picChg>
        <pc:picChg chg="add del mod">
          <ac:chgData name="Helen Kim (Student)" userId="cf5fb0c0-bc27-414f-a614-b1371b1280fb" providerId="ADAL" clId="{135ACD9B-D8B0-43DC-8750-28206FEED129}" dt="2023-04-26T04:09:23.505" v="1195" actId="478"/>
          <ac:picMkLst>
            <pc:docMk/>
            <pc:sldMk cId="611528988" sldId="283"/>
            <ac:picMk id="12" creationId="{287E2700-EA9C-54AD-887F-A6932E62F17D}"/>
          </ac:picMkLst>
        </pc:picChg>
        <pc:picChg chg="mod modCrop">
          <ac:chgData name="Helen Kim (Student)" userId="cf5fb0c0-bc27-414f-a614-b1371b1280fb" providerId="ADAL" clId="{135ACD9B-D8B0-43DC-8750-28206FEED129}" dt="2023-04-26T04:09:21.065" v="1194" actId="14100"/>
          <ac:picMkLst>
            <pc:docMk/>
            <pc:sldMk cId="611528988" sldId="283"/>
            <ac:picMk id="13" creationId="{EE0B4F06-8B5F-CEF9-E0EF-EEA8F4E555C7}"/>
          </ac:picMkLst>
        </pc:picChg>
        <pc:picChg chg="del mod modCrop">
          <ac:chgData name="Helen Kim (Student)" userId="cf5fb0c0-bc27-414f-a614-b1371b1280fb" providerId="ADAL" clId="{135ACD9B-D8B0-43DC-8750-28206FEED129}" dt="2023-04-26T04:10:05.807" v="1205" actId="21"/>
          <ac:picMkLst>
            <pc:docMk/>
            <pc:sldMk cId="611528988" sldId="283"/>
            <ac:picMk id="15" creationId="{8B5B0A30-234F-06DF-D1BB-D59DF3CBC746}"/>
          </ac:picMkLst>
        </pc:picChg>
        <pc:picChg chg="add del mod">
          <ac:chgData name="Helen Kim (Student)" userId="cf5fb0c0-bc27-414f-a614-b1371b1280fb" providerId="ADAL" clId="{135ACD9B-D8B0-43DC-8750-28206FEED129}" dt="2023-04-26T04:09:45.685" v="1200" actId="478"/>
          <ac:picMkLst>
            <pc:docMk/>
            <pc:sldMk cId="611528988" sldId="283"/>
            <ac:picMk id="16" creationId="{FB6647C3-231F-EA9C-5E56-57A1CA983618}"/>
          </ac:picMkLst>
        </pc:picChg>
        <pc:picChg chg="add mod">
          <ac:chgData name="Helen Kim (Student)" userId="cf5fb0c0-bc27-414f-a614-b1371b1280fb" providerId="ADAL" clId="{135ACD9B-D8B0-43DC-8750-28206FEED129}" dt="2023-04-26T04:10:19.165" v="1211"/>
          <ac:picMkLst>
            <pc:docMk/>
            <pc:sldMk cId="611528988" sldId="283"/>
            <ac:picMk id="19" creationId="{B0433C00-4A3F-93BF-CE9D-719AE30AF744}"/>
          </ac:picMkLst>
        </pc:picChg>
        <pc:picChg chg="add mod">
          <ac:chgData name="Helen Kim (Student)" userId="cf5fb0c0-bc27-414f-a614-b1371b1280fb" providerId="ADAL" clId="{135ACD9B-D8B0-43DC-8750-28206FEED129}" dt="2023-04-26T04:15:12.554" v="1305"/>
          <ac:picMkLst>
            <pc:docMk/>
            <pc:sldMk cId="611528988" sldId="283"/>
            <ac:picMk id="20" creationId="{B5827996-8FC8-57B4-B642-0F778E7A3F58}"/>
          </ac:picMkLst>
        </pc:picChg>
        <pc:picChg chg="add mod">
          <ac:chgData name="Helen Kim (Student)" userId="cf5fb0c0-bc27-414f-a614-b1371b1280fb" providerId="ADAL" clId="{135ACD9B-D8B0-43DC-8750-28206FEED129}" dt="2023-04-26T04:15:12.554" v="1305"/>
          <ac:picMkLst>
            <pc:docMk/>
            <pc:sldMk cId="611528988" sldId="283"/>
            <ac:picMk id="21" creationId="{AA15C324-BEB1-939D-7534-181774870E10}"/>
          </ac:picMkLst>
        </pc:picChg>
      </pc:sldChg>
      <pc:sldChg chg="addSp delSp modSp add mod setBg delDesignElem">
        <pc:chgData name="Helen Kim (Student)" userId="cf5fb0c0-bc27-414f-a614-b1371b1280fb" providerId="ADAL" clId="{135ACD9B-D8B0-43DC-8750-28206FEED129}" dt="2023-04-26T07:33:11.681" v="4489" actId="688"/>
        <pc:sldMkLst>
          <pc:docMk/>
          <pc:sldMk cId="3710595037" sldId="284"/>
        </pc:sldMkLst>
        <pc:spChg chg="del">
          <ac:chgData name="Helen Kim (Student)" userId="cf5fb0c0-bc27-414f-a614-b1371b1280fb" providerId="ADAL" clId="{135ACD9B-D8B0-43DC-8750-28206FEED129}" dt="2023-04-26T03:10:11.531" v="1"/>
          <ac:spMkLst>
            <pc:docMk/>
            <pc:sldMk cId="3710595037" sldId="284"/>
            <ac:spMk id="8" creationId="{C9A36457-A5F4-4103-A443-02581C09185B}"/>
          </ac:spMkLst>
        </pc:spChg>
        <pc:spChg chg="mod">
          <ac:chgData name="Helen Kim (Student)" userId="cf5fb0c0-bc27-414f-a614-b1371b1280fb" providerId="ADAL" clId="{135ACD9B-D8B0-43DC-8750-28206FEED129}" dt="2023-04-26T03:48:25.976" v="459" actId="12789"/>
          <ac:spMkLst>
            <pc:docMk/>
            <pc:sldMk cId="3710595037" sldId="284"/>
            <ac:spMk id="9" creationId="{DAE422AE-04A9-D0D5-47D1-201F3F8E4EB6}"/>
          </ac:spMkLst>
        </pc:spChg>
        <pc:spChg chg="del">
          <ac:chgData name="Helen Kim (Student)" userId="cf5fb0c0-bc27-414f-a614-b1371b1280fb" providerId="ADAL" clId="{135ACD9B-D8B0-43DC-8750-28206FEED129}" dt="2023-04-26T03:10:11.531" v="1"/>
          <ac:spMkLst>
            <pc:docMk/>
            <pc:sldMk cId="3710595037" sldId="284"/>
            <ac:spMk id="10" creationId="{35C685BF-E9A7-4525-ABF3-CCC2EAC37E6E}"/>
          </ac:spMkLst>
        </pc:spChg>
        <pc:spChg chg="del">
          <ac:chgData name="Helen Kim (Student)" userId="cf5fb0c0-bc27-414f-a614-b1371b1280fb" providerId="ADAL" clId="{135ACD9B-D8B0-43DC-8750-28206FEED129}" dt="2023-04-26T03:10:11.531" v="1"/>
          <ac:spMkLst>
            <pc:docMk/>
            <pc:sldMk cId="3710595037" sldId="284"/>
            <ac:spMk id="12" creationId="{C87A8A8A-B020-4F46-8329-D75799D71B76}"/>
          </ac:spMkLst>
        </pc:spChg>
        <pc:spChg chg="mod">
          <ac:chgData name="Helen Kim (Student)" userId="cf5fb0c0-bc27-414f-a614-b1371b1280fb" providerId="ADAL" clId="{135ACD9B-D8B0-43DC-8750-28206FEED129}" dt="2023-04-26T03:48:31.360" v="460" actId="1076"/>
          <ac:spMkLst>
            <pc:docMk/>
            <pc:sldMk cId="3710595037" sldId="284"/>
            <ac:spMk id="14" creationId="{8E91EBB7-952B-C58C-8A48-AB9A40AA84FF}"/>
          </ac:spMkLst>
        </pc:spChg>
        <pc:spChg chg="add del mod">
          <ac:chgData name="Helen Kim (Student)" userId="cf5fb0c0-bc27-414f-a614-b1371b1280fb" providerId="ADAL" clId="{135ACD9B-D8B0-43DC-8750-28206FEED129}" dt="2023-04-26T03:46:54.706" v="417" actId="478"/>
          <ac:spMkLst>
            <pc:docMk/>
            <pc:sldMk cId="3710595037" sldId="284"/>
            <ac:spMk id="15" creationId="{FA742EF8-8467-D564-E880-918870FFEA0C}"/>
          </ac:spMkLst>
        </pc:spChg>
        <pc:spChg chg="mod">
          <ac:chgData name="Helen Kim (Student)" userId="cf5fb0c0-bc27-414f-a614-b1371b1280fb" providerId="ADAL" clId="{135ACD9B-D8B0-43DC-8750-28206FEED129}" dt="2023-04-26T03:48:33.373" v="461" actId="1076"/>
          <ac:spMkLst>
            <pc:docMk/>
            <pc:sldMk cId="3710595037" sldId="284"/>
            <ac:spMk id="20" creationId="{2C95A8AE-AB96-AF00-5837-9FF7BA2034F6}"/>
          </ac:spMkLst>
        </pc:spChg>
        <pc:spChg chg="mod">
          <ac:chgData name="Helen Kim (Student)" userId="cf5fb0c0-bc27-414f-a614-b1371b1280fb" providerId="ADAL" clId="{135ACD9B-D8B0-43DC-8750-28206FEED129}" dt="2023-04-26T03:48:36.766" v="462" actId="1076"/>
          <ac:spMkLst>
            <pc:docMk/>
            <pc:sldMk cId="3710595037" sldId="284"/>
            <ac:spMk id="28" creationId="{0DB4457F-148F-1116-B722-B5502BF87D31}"/>
          </ac:spMkLst>
        </pc:spChg>
        <pc:spChg chg="mod">
          <ac:chgData name="Helen Kim (Student)" userId="cf5fb0c0-bc27-414f-a614-b1371b1280fb" providerId="ADAL" clId="{135ACD9B-D8B0-43DC-8750-28206FEED129}" dt="2023-04-26T07:31:53.197" v="4481" actId="113"/>
          <ac:spMkLst>
            <pc:docMk/>
            <pc:sldMk cId="3710595037" sldId="284"/>
            <ac:spMk id="38" creationId="{E31FE5B8-335F-9C38-45AD-E264A9DF91AC}"/>
          </ac:spMkLst>
        </pc:spChg>
        <pc:picChg chg="add mod">
          <ac:chgData name="Helen Kim (Student)" userId="cf5fb0c0-bc27-414f-a614-b1371b1280fb" providerId="ADAL" clId="{135ACD9B-D8B0-43DC-8750-28206FEED129}" dt="2023-04-26T03:48:15.736" v="457" actId="1076"/>
          <ac:picMkLst>
            <pc:docMk/>
            <pc:sldMk cId="3710595037" sldId="284"/>
            <ac:picMk id="2" creationId="{69780310-F0FD-2E9D-8DF0-61853783DBBE}"/>
          </ac:picMkLst>
        </pc:picChg>
        <pc:picChg chg="del">
          <ac:chgData name="Helen Kim (Student)" userId="cf5fb0c0-bc27-414f-a614-b1371b1280fb" providerId="ADAL" clId="{135ACD9B-D8B0-43DC-8750-28206FEED129}" dt="2023-04-26T04:13:38.395" v="1266" actId="478"/>
          <ac:picMkLst>
            <pc:docMk/>
            <pc:sldMk cId="3710595037" sldId="284"/>
            <ac:picMk id="3" creationId="{90948B48-8931-0C64-475A-6C268BDF2A32}"/>
          </ac:picMkLst>
        </pc:picChg>
        <pc:picChg chg="del mod">
          <ac:chgData name="Helen Kim (Student)" userId="cf5fb0c0-bc27-414f-a614-b1371b1280fb" providerId="ADAL" clId="{135ACD9B-D8B0-43DC-8750-28206FEED129}" dt="2023-04-26T03:46:51.471" v="416" actId="478"/>
          <ac:picMkLst>
            <pc:docMk/>
            <pc:sldMk cId="3710595037" sldId="284"/>
            <ac:picMk id="4" creationId="{FD28603E-48E8-9383-0699-A278D090CE9E}"/>
          </ac:picMkLst>
        </pc:picChg>
        <pc:picChg chg="del">
          <ac:chgData name="Helen Kim (Student)" userId="cf5fb0c0-bc27-414f-a614-b1371b1280fb" providerId="ADAL" clId="{135ACD9B-D8B0-43DC-8750-28206FEED129}" dt="2023-04-26T04:13:38.395" v="1266" actId="478"/>
          <ac:picMkLst>
            <pc:docMk/>
            <pc:sldMk cId="3710595037" sldId="284"/>
            <ac:picMk id="6" creationId="{14B9B151-5EBF-7260-F190-A6190510FA27}"/>
          </ac:picMkLst>
        </pc:picChg>
        <pc:picChg chg="add mod ord modCrop">
          <ac:chgData name="Helen Kim (Student)" userId="cf5fb0c0-bc27-414f-a614-b1371b1280fb" providerId="ADAL" clId="{135ACD9B-D8B0-43DC-8750-28206FEED129}" dt="2023-04-26T07:32:33.512" v="4482" actId="688"/>
          <ac:picMkLst>
            <pc:docMk/>
            <pc:sldMk cId="3710595037" sldId="284"/>
            <ac:picMk id="7" creationId="{90A2CC73-FD49-9FF0-7131-94176BA85FEC}"/>
          </ac:picMkLst>
        </pc:picChg>
        <pc:picChg chg="del mod">
          <ac:chgData name="Helen Kim (Student)" userId="cf5fb0c0-bc27-414f-a614-b1371b1280fb" providerId="ADAL" clId="{135ACD9B-D8B0-43DC-8750-28206FEED129}" dt="2023-04-26T03:46:56.516" v="418" actId="478"/>
          <ac:picMkLst>
            <pc:docMk/>
            <pc:sldMk cId="3710595037" sldId="284"/>
            <ac:picMk id="13" creationId="{1A02781B-A209-0C27-320D-F837343C56E6}"/>
          </ac:picMkLst>
        </pc:picChg>
        <pc:picChg chg="add del mod">
          <ac:chgData name="Helen Kim (Student)" userId="cf5fb0c0-bc27-414f-a614-b1371b1280fb" providerId="ADAL" clId="{135ACD9B-D8B0-43DC-8750-28206FEED129}" dt="2023-04-26T03:47:09.591" v="426" actId="478"/>
          <ac:picMkLst>
            <pc:docMk/>
            <pc:sldMk cId="3710595037" sldId="284"/>
            <ac:picMk id="16" creationId="{A9E8B7B8-63FB-CC95-5A09-9E67E10ED70C}"/>
          </ac:picMkLst>
        </pc:picChg>
        <pc:picChg chg="add del mod">
          <ac:chgData name="Helen Kim (Student)" userId="cf5fb0c0-bc27-414f-a614-b1371b1280fb" providerId="ADAL" clId="{135ACD9B-D8B0-43DC-8750-28206FEED129}" dt="2023-04-26T03:47:14.023" v="430"/>
          <ac:picMkLst>
            <pc:docMk/>
            <pc:sldMk cId="3710595037" sldId="284"/>
            <ac:picMk id="17" creationId="{94519BD7-945D-5BF8-4EAA-B83466106DB4}"/>
          </ac:picMkLst>
        </pc:picChg>
        <pc:picChg chg="del mod">
          <ac:chgData name="Helen Kim (Student)" userId="cf5fb0c0-bc27-414f-a614-b1371b1280fb" providerId="ADAL" clId="{135ACD9B-D8B0-43DC-8750-28206FEED129}" dt="2023-04-26T03:46:57.846" v="419" actId="478"/>
          <ac:picMkLst>
            <pc:docMk/>
            <pc:sldMk cId="3710595037" sldId="284"/>
            <ac:picMk id="18" creationId="{EB6EEAAD-03E1-0559-17F9-68D1BD3E727C}"/>
          </ac:picMkLst>
        </pc:picChg>
        <pc:picChg chg="add mod ord">
          <ac:chgData name="Helen Kim (Student)" userId="cf5fb0c0-bc27-414f-a614-b1371b1280fb" providerId="ADAL" clId="{135ACD9B-D8B0-43DC-8750-28206FEED129}" dt="2023-04-26T07:32:59.533" v="4487" actId="688"/>
          <ac:picMkLst>
            <pc:docMk/>
            <pc:sldMk cId="3710595037" sldId="284"/>
            <ac:picMk id="19" creationId="{0D676B4B-2AEE-5F4E-3382-5B996CF84FB3}"/>
          </ac:picMkLst>
        </pc:picChg>
        <pc:picChg chg="add mod ord modCrop">
          <ac:chgData name="Helen Kim (Student)" userId="cf5fb0c0-bc27-414f-a614-b1371b1280fb" providerId="ADAL" clId="{135ACD9B-D8B0-43DC-8750-28206FEED129}" dt="2023-04-26T07:33:05.227" v="4488" actId="688"/>
          <ac:picMkLst>
            <pc:docMk/>
            <pc:sldMk cId="3710595037" sldId="284"/>
            <ac:picMk id="21" creationId="{27DDF6F8-F4B1-3D41-DF00-36BEC159EBA9}"/>
          </ac:picMkLst>
        </pc:picChg>
        <pc:picChg chg="add mod ord">
          <ac:chgData name="Helen Kim (Student)" userId="cf5fb0c0-bc27-414f-a614-b1371b1280fb" providerId="ADAL" clId="{135ACD9B-D8B0-43DC-8750-28206FEED129}" dt="2023-04-26T07:33:11.681" v="4489" actId="688"/>
          <ac:picMkLst>
            <pc:docMk/>
            <pc:sldMk cId="3710595037" sldId="284"/>
            <ac:picMk id="22" creationId="{0D072C63-1B28-3E48-C709-A2D18799110C}"/>
          </ac:picMkLst>
        </pc:picChg>
        <pc:picChg chg="add mod">
          <ac:chgData name="Helen Kim (Student)" userId="cf5fb0c0-bc27-414f-a614-b1371b1280fb" providerId="ADAL" clId="{135ACD9B-D8B0-43DC-8750-28206FEED129}" dt="2023-04-26T04:13:38.625" v="1267"/>
          <ac:picMkLst>
            <pc:docMk/>
            <pc:sldMk cId="3710595037" sldId="284"/>
            <ac:picMk id="23" creationId="{AD5FF3EE-EA37-C990-436D-CF189777A8E7}"/>
          </ac:picMkLst>
        </pc:picChg>
        <pc:picChg chg="add mod">
          <ac:chgData name="Helen Kim (Student)" userId="cf5fb0c0-bc27-414f-a614-b1371b1280fb" providerId="ADAL" clId="{135ACD9B-D8B0-43DC-8750-28206FEED129}" dt="2023-04-26T04:13:38.625" v="1267"/>
          <ac:picMkLst>
            <pc:docMk/>
            <pc:sldMk cId="3710595037" sldId="284"/>
            <ac:picMk id="24" creationId="{8D4164D4-80DB-CD6C-6557-0D1EE19E9443}"/>
          </ac:picMkLst>
        </pc:picChg>
        <pc:picChg chg="del mod">
          <ac:chgData name="Helen Kim (Student)" userId="cf5fb0c0-bc27-414f-a614-b1371b1280fb" providerId="ADAL" clId="{135ACD9B-D8B0-43DC-8750-28206FEED129}" dt="2023-04-26T03:46:58.897" v="420" actId="478"/>
          <ac:picMkLst>
            <pc:docMk/>
            <pc:sldMk cId="3710595037" sldId="284"/>
            <ac:picMk id="27" creationId="{5663B237-B00C-2320-C36F-D70FACFD56B1}"/>
          </ac:picMkLst>
        </pc:picChg>
        <pc:picChg chg="del">
          <ac:chgData name="Helen Kim (Student)" userId="cf5fb0c0-bc27-414f-a614-b1371b1280fb" providerId="ADAL" clId="{135ACD9B-D8B0-43DC-8750-28206FEED129}" dt="2023-04-26T03:10:21.679" v="3" actId="478"/>
          <ac:picMkLst>
            <pc:docMk/>
            <pc:sldMk cId="3710595037" sldId="284"/>
            <ac:picMk id="48" creationId="{A117EEE8-951D-4983-0276-52D5DC60B16D}"/>
          </ac:picMkLst>
        </pc:picChg>
        <pc:picChg chg="add del mod">
          <ac:chgData name="Helen Kim (Student)" userId="cf5fb0c0-bc27-414f-a614-b1371b1280fb" providerId="ADAL" clId="{135ACD9B-D8B0-43DC-8750-28206FEED129}" dt="2023-04-26T03:45:20.146" v="406" actId="478"/>
          <ac:picMkLst>
            <pc:docMk/>
            <pc:sldMk cId="3710595037" sldId="284"/>
            <ac:picMk id="1026" creationId="{5FE1CA97-7077-6245-1BED-F48925A6EEAB}"/>
          </ac:picMkLst>
        </pc:picChg>
        <pc:picChg chg="add del mod">
          <ac:chgData name="Helen Kim (Student)" userId="cf5fb0c0-bc27-414f-a614-b1371b1280fb" providerId="ADAL" clId="{135ACD9B-D8B0-43DC-8750-28206FEED129}" dt="2023-04-26T03:47:09.591" v="426" actId="478"/>
          <ac:picMkLst>
            <pc:docMk/>
            <pc:sldMk cId="3710595037" sldId="284"/>
            <ac:picMk id="1028" creationId="{DBD40D69-4FF0-0FDB-6B5F-614CCBEE16DB}"/>
          </ac:picMkLst>
        </pc:picChg>
      </pc:sldChg>
      <pc:sldChg chg="addSp delSp modSp add mod">
        <pc:chgData name="Helen Kim (Student)" userId="cf5fb0c0-bc27-414f-a614-b1371b1280fb" providerId="ADAL" clId="{135ACD9B-D8B0-43DC-8750-28206FEED129}" dt="2023-04-26T07:30:55.501" v="4454" actId="6559"/>
        <pc:sldMkLst>
          <pc:docMk/>
          <pc:sldMk cId="4289088555" sldId="285"/>
        </pc:sldMkLst>
        <pc:spChg chg="mod">
          <ac:chgData name="Helen Kim (Student)" userId="cf5fb0c0-bc27-414f-a614-b1371b1280fb" providerId="ADAL" clId="{135ACD9B-D8B0-43DC-8750-28206FEED129}" dt="2023-04-26T05:25:29.376" v="2571" actId="1076"/>
          <ac:spMkLst>
            <pc:docMk/>
            <pc:sldMk cId="4289088555" sldId="285"/>
            <ac:spMk id="2" creationId="{D6033679-BD37-8B66-5F72-F62C88599CAD}"/>
          </ac:spMkLst>
        </pc:spChg>
        <pc:spChg chg="add mod">
          <ac:chgData name="Helen Kim (Student)" userId="cf5fb0c0-bc27-414f-a614-b1371b1280fb" providerId="ADAL" clId="{135ACD9B-D8B0-43DC-8750-28206FEED129}" dt="2023-04-26T07:30:55.501" v="4454" actId="6559"/>
          <ac:spMkLst>
            <pc:docMk/>
            <pc:sldMk cId="4289088555" sldId="285"/>
            <ac:spMk id="6" creationId="{89375C7D-93A2-677B-D2A0-7CB92A9B02FE}"/>
          </ac:spMkLst>
        </pc:spChg>
        <pc:spChg chg="del mod">
          <ac:chgData name="Helen Kim (Student)" userId="cf5fb0c0-bc27-414f-a614-b1371b1280fb" providerId="ADAL" clId="{135ACD9B-D8B0-43DC-8750-28206FEED129}" dt="2023-04-26T03:53:31.125" v="889" actId="478"/>
          <ac:spMkLst>
            <pc:docMk/>
            <pc:sldMk cId="4289088555" sldId="285"/>
            <ac:spMk id="9" creationId="{098B96B6-4DFD-E77B-6FE1-C9CA1B22AC10}"/>
          </ac:spMkLst>
        </pc:spChg>
        <pc:spChg chg="add mod">
          <ac:chgData name="Helen Kim (Student)" userId="cf5fb0c0-bc27-414f-a614-b1371b1280fb" providerId="ADAL" clId="{135ACD9B-D8B0-43DC-8750-28206FEED129}" dt="2023-04-26T05:25:32.894" v="2582" actId="20577"/>
          <ac:spMkLst>
            <pc:docMk/>
            <pc:sldMk cId="4289088555" sldId="285"/>
            <ac:spMk id="14" creationId="{69E22603-03F2-61E4-1AE9-C8EE65E700D6}"/>
          </ac:spMkLst>
        </pc:spChg>
        <pc:picChg chg="del">
          <ac:chgData name="Helen Kim (Student)" userId="cf5fb0c0-bc27-414f-a614-b1371b1280fb" providerId="ADAL" clId="{135ACD9B-D8B0-43DC-8750-28206FEED129}" dt="2023-04-26T04:15:48.154" v="1322" actId="478"/>
          <ac:picMkLst>
            <pc:docMk/>
            <pc:sldMk cId="4289088555" sldId="285"/>
            <ac:picMk id="3" creationId="{0A6C59B0-DBFB-A90B-77CF-1122E4181502}"/>
          </ac:picMkLst>
        </pc:picChg>
        <pc:picChg chg="del">
          <ac:chgData name="Helen Kim (Student)" userId="cf5fb0c0-bc27-414f-a614-b1371b1280fb" providerId="ADAL" clId="{135ACD9B-D8B0-43DC-8750-28206FEED129}" dt="2023-04-26T04:15:48.154" v="1322" actId="478"/>
          <ac:picMkLst>
            <pc:docMk/>
            <pc:sldMk cId="4289088555" sldId="285"/>
            <ac:picMk id="7" creationId="{95F8D3F1-0900-4336-4887-059105249E18}"/>
          </ac:picMkLst>
        </pc:picChg>
        <pc:picChg chg="add mod">
          <ac:chgData name="Helen Kim (Student)" userId="cf5fb0c0-bc27-414f-a614-b1371b1280fb" providerId="ADAL" clId="{135ACD9B-D8B0-43DC-8750-28206FEED129}" dt="2023-04-26T04:15:48.374" v="1323"/>
          <ac:picMkLst>
            <pc:docMk/>
            <pc:sldMk cId="4289088555" sldId="285"/>
            <ac:picMk id="8" creationId="{701C82F0-53FA-3831-6213-EB898D144B96}"/>
          </ac:picMkLst>
        </pc:picChg>
        <pc:picChg chg="del">
          <ac:chgData name="Helen Kim (Student)" userId="cf5fb0c0-bc27-414f-a614-b1371b1280fb" providerId="ADAL" clId="{135ACD9B-D8B0-43DC-8750-28206FEED129}" dt="2023-04-26T04:15:48.154" v="1322" actId="478"/>
          <ac:picMkLst>
            <pc:docMk/>
            <pc:sldMk cId="4289088555" sldId="285"/>
            <ac:picMk id="10" creationId="{896A9753-EBA0-037B-5D06-7724EEEC3903}"/>
          </ac:picMkLst>
        </pc:picChg>
        <pc:picChg chg="add mod">
          <ac:chgData name="Helen Kim (Student)" userId="cf5fb0c0-bc27-414f-a614-b1371b1280fb" providerId="ADAL" clId="{135ACD9B-D8B0-43DC-8750-28206FEED129}" dt="2023-04-26T04:15:48.374" v="1323"/>
          <ac:picMkLst>
            <pc:docMk/>
            <pc:sldMk cId="4289088555" sldId="285"/>
            <ac:picMk id="12" creationId="{A7835BBA-6E8B-044E-275C-84A3B1F657DC}"/>
          </ac:picMkLst>
        </pc:picChg>
        <pc:picChg chg="del">
          <ac:chgData name="Helen Kim (Student)" userId="cf5fb0c0-bc27-414f-a614-b1371b1280fb" providerId="ADAL" clId="{135ACD9B-D8B0-43DC-8750-28206FEED129}" dt="2023-04-26T04:15:48.154" v="1322" actId="478"/>
          <ac:picMkLst>
            <pc:docMk/>
            <pc:sldMk cId="4289088555" sldId="285"/>
            <ac:picMk id="13" creationId="{7313C191-3802-16F8-581B-85F696BDBCB6}"/>
          </ac:picMkLst>
        </pc:picChg>
      </pc:sldChg>
      <pc:sldChg chg="addSp delSp modSp mod">
        <pc:chgData name="Helen Kim (Student)" userId="cf5fb0c0-bc27-414f-a614-b1371b1280fb" providerId="ADAL" clId="{135ACD9B-D8B0-43DC-8750-28206FEED129}" dt="2023-04-26T07:31:19.371" v="4464" actId="113"/>
        <pc:sldMkLst>
          <pc:docMk/>
          <pc:sldMk cId="2431121895" sldId="287"/>
        </pc:sldMkLst>
        <pc:spChg chg="add del mod">
          <ac:chgData name="Helen Kim (Student)" userId="cf5fb0c0-bc27-414f-a614-b1371b1280fb" providerId="ADAL" clId="{135ACD9B-D8B0-43DC-8750-28206FEED129}" dt="2023-04-26T03:51:30.656" v="718"/>
          <ac:spMkLst>
            <pc:docMk/>
            <pc:sldMk cId="2431121895" sldId="287"/>
            <ac:spMk id="2" creationId="{51D4B679-0D42-E4D8-5C0B-4E54B3634F92}"/>
          </ac:spMkLst>
        </pc:spChg>
        <pc:spChg chg="add mod">
          <ac:chgData name="Helen Kim (Student)" userId="cf5fb0c0-bc27-414f-a614-b1371b1280fb" providerId="ADAL" clId="{135ACD9B-D8B0-43DC-8750-28206FEED129}" dt="2023-04-26T07:31:19.371" v="4464" actId="113"/>
          <ac:spMkLst>
            <pc:docMk/>
            <pc:sldMk cId="2431121895" sldId="287"/>
            <ac:spMk id="8" creationId="{3C03A1C0-05D6-D598-F97A-00CD38556C43}"/>
          </ac:spMkLst>
        </pc:spChg>
        <pc:spChg chg="add del">
          <ac:chgData name="Helen Kim (Student)" userId="cf5fb0c0-bc27-414f-a614-b1371b1280fb" providerId="ADAL" clId="{135ACD9B-D8B0-43DC-8750-28206FEED129}" dt="2023-04-26T03:51:33.616" v="720" actId="478"/>
          <ac:spMkLst>
            <pc:docMk/>
            <pc:sldMk cId="2431121895" sldId="287"/>
            <ac:spMk id="9" creationId="{098B96B6-4DFD-E77B-6FE1-C9CA1B22AC10}"/>
          </ac:spMkLst>
        </pc:spChg>
        <pc:spChg chg="add mod">
          <ac:chgData name="Helen Kim (Student)" userId="cf5fb0c0-bc27-414f-a614-b1371b1280fb" providerId="ADAL" clId="{135ACD9B-D8B0-43DC-8750-28206FEED129}" dt="2023-04-26T07:26:20.482" v="4391" actId="207"/>
          <ac:spMkLst>
            <pc:docMk/>
            <pc:sldMk cId="2431121895" sldId="287"/>
            <ac:spMk id="10" creationId="{E9D2ABA9-4A1E-EF0C-EA8E-33ADB5380F48}"/>
          </ac:spMkLst>
        </pc:spChg>
        <pc:picChg chg="mod modCrop">
          <ac:chgData name="Helen Kim (Student)" userId="cf5fb0c0-bc27-414f-a614-b1371b1280fb" providerId="ADAL" clId="{135ACD9B-D8B0-43DC-8750-28206FEED129}" dt="2023-04-26T04:13:27.425" v="1262" actId="1076"/>
          <ac:picMkLst>
            <pc:docMk/>
            <pc:sldMk cId="2431121895" sldId="287"/>
            <ac:picMk id="3" creationId="{093F2817-1389-DAE4-95F6-F84FF2BDF86F}"/>
          </ac:picMkLst>
        </pc:picChg>
        <pc:picChg chg="mod">
          <ac:chgData name="Helen Kim (Student)" userId="cf5fb0c0-bc27-414f-a614-b1371b1280fb" providerId="ADAL" clId="{135ACD9B-D8B0-43DC-8750-28206FEED129}" dt="2023-04-26T03:52:49.597" v="836" actId="1076"/>
          <ac:picMkLst>
            <pc:docMk/>
            <pc:sldMk cId="2431121895" sldId="287"/>
            <ac:picMk id="4" creationId="{CD0FE4D0-FD97-54B9-554F-AEE6638EA336}"/>
          </ac:picMkLst>
        </pc:picChg>
        <pc:picChg chg="mod">
          <ac:chgData name="Helen Kim (Student)" userId="cf5fb0c0-bc27-414f-a614-b1371b1280fb" providerId="ADAL" clId="{135ACD9B-D8B0-43DC-8750-28206FEED129}" dt="2023-04-26T03:52:50.936" v="838" actId="1076"/>
          <ac:picMkLst>
            <pc:docMk/>
            <pc:sldMk cId="2431121895" sldId="287"/>
            <ac:picMk id="5" creationId="{2B0145F9-4DC0-8058-68A6-922F9A3D58E1}"/>
          </ac:picMkLst>
        </pc:picChg>
        <pc:picChg chg="del mod ord modCrop">
          <ac:chgData name="Helen Kim (Student)" userId="cf5fb0c0-bc27-414f-a614-b1371b1280fb" providerId="ADAL" clId="{135ACD9B-D8B0-43DC-8750-28206FEED129}" dt="2023-04-26T04:12:05.800" v="1235" actId="478"/>
          <ac:picMkLst>
            <pc:docMk/>
            <pc:sldMk cId="2431121895" sldId="287"/>
            <ac:picMk id="6" creationId="{C2BEED0C-2A74-63FF-9400-72066FADC015}"/>
          </ac:picMkLst>
        </pc:picChg>
        <pc:picChg chg="mod ord modCrop">
          <ac:chgData name="Helen Kim (Student)" userId="cf5fb0c0-bc27-414f-a614-b1371b1280fb" providerId="ADAL" clId="{135ACD9B-D8B0-43DC-8750-28206FEED129}" dt="2023-04-26T04:13:29.396" v="1263" actId="1076"/>
          <ac:picMkLst>
            <pc:docMk/>
            <pc:sldMk cId="2431121895" sldId="287"/>
            <ac:picMk id="7" creationId="{446D1687-912A-F9FA-3345-3793EF3A0275}"/>
          </ac:picMkLst>
        </pc:picChg>
        <pc:picChg chg="add del">
          <ac:chgData name="Helen Kim (Student)" userId="cf5fb0c0-bc27-414f-a614-b1371b1280fb" providerId="ADAL" clId="{135ACD9B-D8B0-43DC-8750-28206FEED129}" dt="2023-04-26T04:12:04.759" v="1234"/>
          <ac:picMkLst>
            <pc:docMk/>
            <pc:sldMk cId="2431121895" sldId="287"/>
            <ac:picMk id="6146" creationId="{22E741BD-476C-2B60-FCF9-AF1E24D293C8}"/>
          </ac:picMkLst>
        </pc:picChg>
        <pc:picChg chg="add mod">
          <ac:chgData name="Helen Kim (Student)" userId="cf5fb0c0-bc27-414f-a614-b1371b1280fb" providerId="ADAL" clId="{135ACD9B-D8B0-43DC-8750-28206FEED129}" dt="2023-04-26T07:26:25.882" v="4392" actId="1076"/>
          <ac:picMkLst>
            <pc:docMk/>
            <pc:sldMk cId="2431121895" sldId="287"/>
            <ac:picMk id="6148" creationId="{35ED742E-B23A-BE62-7993-A20F697CF439}"/>
          </ac:picMkLst>
        </pc:picChg>
      </pc:sldChg>
      <pc:sldChg chg="addSp delSp modSp mod">
        <pc:chgData name="Helen Kim (Student)" userId="cf5fb0c0-bc27-414f-a614-b1371b1280fb" providerId="ADAL" clId="{135ACD9B-D8B0-43DC-8750-28206FEED129}" dt="2023-04-26T07:46:00.731" v="4782" actId="313"/>
        <pc:sldMkLst>
          <pc:docMk/>
          <pc:sldMk cId="3053767754" sldId="290"/>
        </pc:sldMkLst>
        <pc:spChg chg="add mod">
          <ac:chgData name="Helen Kim (Student)" userId="cf5fb0c0-bc27-414f-a614-b1371b1280fb" providerId="ADAL" clId="{135ACD9B-D8B0-43DC-8750-28206FEED129}" dt="2023-04-26T07:31:16.221" v="4463" actId="113"/>
          <ac:spMkLst>
            <pc:docMk/>
            <pc:sldMk cId="3053767754" sldId="290"/>
            <ac:spMk id="2" creationId="{D7922008-BF87-B070-26EF-E848AE63CFEA}"/>
          </ac:spMkLst>
        </pc:spChg>
        <pc:spChg chg="add mod">
          <ac:chgData name="Helen Kim (Student)" userId="cf5fb0c0-bc27-414f-a614-b1371b1280fb" providerId="ADAL" clId="{135ACD9B-D8B0-43DC-8750-28206FEED129}" dt="2023-04-26T07:46:00.731" v="4782" actId="313"/>
          <ac:spMkLst>
            <pc:docMk/>
            <pc:sldMk cId="3053767754" sldId="290"/>
            <ac:spMk id="3" creationId="{9AC767A3-7B0C-F12D-C55C-5510AFCF9B0C}"/>
          </ac:spMkLst>
        </pc:spChg>
        <pc:spChg chg="mod">
          <ac:chgData name="Helen Kim (Student)" userId="cf5fb0c0-bc27-414f-a614-b1371b1280fb" providerId="ADAL" clId="{135ACD9B-D8B0-43DC-8750-28206FEED129}" dt="2023-04-26T07:45:17.341" v="4766" actId="1076"/>
          <ac:spMkLst>
            <pc:docMk/>
            <pc:sldMk cId="3053767754" sldId="290"/>
            <ac:spMk id="8" creationId="{92AA1461-1786-45FB-E48D-2FF409336439}"/>
          </ac:spMkLst>
        </pc:spChg>
        <pc:spChg chg="del">
          <ac:chgData name="Helen Kim (Student)" userId="cf5fb0c0-bc27-414f-a614-b1371b1280fb" providerId="ADAL" clId="{135ACD9B-D8B0-43DC-8750-28206FEED129}" dt="2023-04-26T03:51:40.935" v="735" actId="478"/>
          <ac:spMkLst>
            <pc:docMk/>
            <pc:sldMk cId="3053767754" sldId="290"/>
            <ac:spMk id="9" creationId="{098B96B6-4DFD-E77B-6FE1-C9CA1B22AC10}"/>
          </ac:spMkLst>
        </pc:spChg>
        <pc:picChg chg="del">
          <ac:chgData name="Helen Kim (Student)" userId="cf5fb0c0-bc27-414f-a614-b1371b1280fb" providerId="ADAL" clId="{135ACD9B-D8B0-43DC-8750-28206FEED129}" dt="2023-04-26T04:15:18.185" v="1306" actId="478"/>
          <ac:picMkLst>
            <pc:docMk/>
            <pc:sldMk cId="3053767754" sldId="290"/>
            <ac:picMk id="3" creationId="{093F2817-1389-DAE4-95F6-F84FF2BDF86F}"/>
          </ac:picMkLst>
        </pc:picChg>
        <pc:picChg chg="mod">
          <ac:chgData name="Helen Kim (Student)" userId="cf5fb0c0-bc27-414f-a614-b1371b1280fb" providerId="ADAL" clId="{135ACD9B-D8B0-43DC-8750-28206FEED129}" dt="2023-04-26T07:45:30.231" v="4774" actId="1076"/>
          <ac:picMkLst>
            <pc:docMk/>
            <pc:sldMk cId="3053767754" sldId="290"/>
            <ac:picMk id="4" creationId="{CD0FE4D0-FD97-54B9-554F-AEE6638EA336}"/>
          </ac:picMkLst>
        </pc:picChg>
        <pc:picChg chg="mod">
          <ac:chgData name="Helen Kim (Student)" userId="cf5fb0c0-bc27-414f-a614-b1371b1280fb" providerId="ADAL" clId="{135ACD9B-D8B0-43DC-8750-28206FEED129}" dt="2023-04-26T07:45:39.903" v="4777" actId="1076"/>
          <ac:picMkLst>
            <pc:docMk/>
            <pc:sldMk cId="3053767754" sldId="290"/>
            <ac:picMk id="6" creationId="{E0E10F57-2B3C-8F92-1F55-C945BCA78364}"/>
          </ac:picMkLst>
        </pc:picChg>
        <pc:picChg chg="del">
          <ac:chgData name="Helen Kim (Student)" userId="cf5fb0c0-bc27-414f-a614-b1371b1280fb" providerId="ADAL" clId="{135ACD9B-D8B0-43DC-8750-28206FEED129}" dt="2023-04-26T04:15:18.185" v="1306" actId="478"/>
          <ac:picMkLst>
            <pc:docMk/>
            <pc:sldMk cId="3053767754" sldId="290"/>
            <ac:picMk id="7" creationId="{446D1687-912A-F9FA-3345-3793EF3A0275}"/>
          </ac:picMkLst>
        </pc:picChg>
        <pc:picChg chg="add mod">
          <ac:chgData name="Helen Kim (Student)" userId="cf5fb0c0-bc27-414f-a614-b1371b1280fb" providerId="ADAL" clId="{135ACD9B-D8B0-43DC-8750-28206FEED129}" dt="2023-04-26T04:15:18.405" v="1307"/>
          <ac:picMkLst>
            <pc:docMk/>
            <pc:sldMk cId="3053767754" sldId="290"/>
            <ac:picMk id="10" creationId="{FFD5E810-084A-B977-9FE8-B31E74C68DE2}"/>
          </ac:picMkLst>
        </pc:picChg>
        <pc:picChg chg="add mod">
          <ac:chgData name="Helen Kim (Student)" userId="cf5fb0c0-bc27-414f-a614-b1371b1280fb" providerId="ADAL" clId="{135ACD9B-D8B0-43DC-8750-28206FEED129}" dt="2023-04-26T04:15:18.405" v="1307"/>
          <ac:picMkLst>
            <pc:docMk/>
            <pc:sldMk cId="3053767754" sldId="290"/>
            <ac:picMk id="14" creationId="{7D8F69BF-DA33-EF08-DF51-ECD6E9358108}"/>
          </ac:picMkLst>
        </pc:picChg>
      </pc:sldChg>
      <pc:sldChg chg="addSp delSp modSp mod modNotesTx">
        <pc:chgData name="Helen Kim (Student)" userId="cf5fb0c0-bc27-414f-a614-b1371b1280fb" providerId="ADAL" clId="{135ACD9B-D8B0-43DC-8750-28206FEED129}" dt="2023-04-26T16:39:07.468" v="5697" actId="20577"/>
        <pc:sldMkLst>
          <pc:docMk/>
          <pc:sldMk cId="4064827156" sldId="291"/>
        </pc:sldMkLst>
        <pc:spChg chg="del mod">
          <ac:chgData name="Helen Kim (Student)" userId="cf5fb0c0-bc27-414f-a614-b1371b1280fb" providerId="ADAL" clId="{135ACD9B-D8B0-43DC-8750-28206FEED129}" dt="2023-04-26T07:49:37.961" v="4790"/>
          <ac:spMkLst>
            <pc:docMk/>
            <pc:sldMk cId="4064827156" sldId="291"/>
            <ac:spMk id="2" creationId="{D26D03EE-47FA-6D7B-4190-31EA726755F2}"/>
          </ac:spMkLst>
        </pc:spChg>
        <pc:spChg chg="add mod">
          <ac:chgData name="Helen Kim (Student)" userId="cf5fb0c0-bc27-414f-a614-b1371b1280fb" providerId="ADAL" clId="{135ACD9B-D8B0-43DC-8750-28206FEED129}" dt="2023-04-26T07:31:13.732" v="4462" actId="113"/>
          <ac:spMkLst>
            <pc:docMk/>
            <pc:sldMk cId="4064827156" sldId="291"/>
            <ac:spMk id="8" creationId="{CF3A4E94-DD8F-4EF5-09A7-3E8B0FAE1833}"/>
          </ac:spMkLst>
        </pc:spChg>
        <pc:spChg chg="del">
          <ac:chgData name="Helen Kim (Student)" userId="cf5fb0c0-bc27-414f-a614-b1371b1280fb" providerId="ADAL" clId="{135ACD9B-D8B0-43DC-8750-28206FEED129}" dt="2023-04-26T03:53:06.916" v="841" actId="478"/>
          <ac:spMkLst>
            <pc:docMk/>
            <pc:sldMk cId="4064827156" sldId="291"/>
            <ac:spMk id="9" creationId="{098B96B6-4DFD-E77B-6FE1-C9CA1B22AC10}"/>
          </ac:spMkLst>
        </pc:spChg>
        <pc:spChg chg="add mod">
          <ac:chgData name="Helen Kim (Student)" userId="cf5fb0c0-bc27-414f-a614-b1371b1280fb" providerId="ADAL" clId="{135ACD9B-D8B0-43DC-8750-28206FEED129}" dt="2023-04-26T16:35:49.204" v="5308" actId="14100"/>
          <ac:spMkLst>
            <pc:docMk/>
            <pc:sldMk cId="4064827156" sldId="291"/>
            <ac:spMk id="9" creationId="{C78F8439-9B42-A60E-9DD5-D77C63030B60}"/>
          </ac:spMkLst>
        </pc:spChg>
        <pc:spChg chg="add mod">
          <ac:chgData name="Helen Kim (Student)" userId="cf5fb0c0-bc27-414f-a614-b1371b1280fb" providerId="ADAL" clId="{135ACD9B-D8B0-43DC-8750-28206FEED129}" dt="2023-04-26T16:35:57.232" v="5311" actId="1076"/>
          <ac:spMkLst>
            <pc:docMk/>
            <pc:sldMk cId="4064827156" sldId="291"/>
            <ac:spMk id="13" creationId="{689D665D-0512-4CE6-C439-A519AFFAE618}"/>
          </ac:spMkLst>
        </pc:spChg>
        <pc:spChg chg="add mod">
          <ac:chgData name="Helen Kim (Student)" userId="cf5fb0c0-bc27-414f-a614-b1371b1280fb" providerId="ADAL" clId="{135ACD9B-D8B0-43DC-8750-28206FEED129}" dt="2023-04-26T16:37:26.407" v="5431" actId="1076"/>
          <ac:spMkLst>
            <pc:docMk/>
            <pc:sldMk cId="4064827156" sldId="291"/>
            <ac:spMk id="14" creationId="{482BFEB3-2779-BB6A-11E1-13492624BB73}"/>
          </ac:spMkLst>
        </pc:spChg>
        <pc:spChg chg="add del mod">
          <ac:chgData name="Helen Kim (Student)" userId="cf5fb0c0-bc27-414f-a614-b1371b1280fb" providerId="ADAL" clId="{135ACD9B-D8B0-43DC-8750-28206FEED129}" dt="2023-04-26T07:55:09.391" v="4809" actId="478"/>
          <ac:spMkLst>
            <pc:docMk/>
            <pc:sldMk cId="4064827156" sldId="291"/>
            <ac:spMk id="15" creationId="{8C4AD401-F1BA-597A-87CE-50B19A32DA2D}"/>
          </ac:spMkLst>
        </pc:spChg>
        <pc:spChg chg="add del mod">
          <ac:chgData name="Helen Kim (Student)" userId="cf5fb0c0-bc27-414f-a614-b1371b1280fb" providerId="ADAL" clId="{135ACD9B-D8B0-43DC-8750-28206FEED129}" dt="2023-04-26T07:55:14.300" v="4810" actId="478"/>
          <ac:spMkLst>
            <pc:docMk/>
            <pc:sldMk cId="4064827156" sldId="291"/>
            <ac:spMk id="16" creationId="{19724668-DB3B-EF92-EE9F-2D40B808FB7B}"/>
          </ac:spMkLst>
        </pc:spChg>
        <pc:spChg chg="add del mod">
          <ac:chgData name="Helen Kim (Student)" userId="cf5fb0c0-bc27-414f-a614-b1371b1280fb" providerId="ADAL" clId="{135ACD9B-D8B0-43DC-8750-28206FEED129}" dt="2023-04-26T07:55:14.300" v="4810" actId="478"/>
          <ac:spMkLst>
            <pc:docMk/>
            <pc:sldMk cId="4064827156" sldId="291"/>
            <ac:spMk id="17" creationId="{E67ACE41-56AC-7F78-3ABD-086DE1D4DF67}"/>
          </ac:spMkLst>
        </pc:spChg>
        <pc:spChg chg="add mod">
          <ac:chgData name="Helen Kim (Student)" userId="cf5fb0c0-bc27-414f-a614-b1371b1280fb" providerId="ADAL" clId="{135ACD9B-D8B0-43DC-8750-28206FEED129}" dt="2023-04-26T16:36:23.668" v="5329" actId="1076"/>
          <ac:spMkLst>
            <pc:docMk/>
            <pc:sldMk cId="4064827156" sldId="291"/>
            <ac:spMk id="18" creationId="{2678432A-E62F-B2B2-B225-A465BF392151}"/>
          </ac:spMkLst>
        </pc:spChg>
        <pc:spChg chg="add del mod">
          <ac:chgData name="Helen Kim (Student)" userId="cf5fb0c0-bc27-414f-a614-b1371b1280fb" providerId="ADAL" clId="{135ACD9B-D8B0-43DC-8750-28206FEED129}" dt="2023-04-26T16:36:36.783" v="5330" actId="478"/>
          <ac:spMkLst>
            <pc:docMk/>
            <pc:sldMk cId="4064827156" sldId="291"/>
            <ac:spMk id="19" creationId="{BA3B8E6E-912C-EAEC-A70F-B0AE7C63F54C}"/>
          </ac:spMkLst>
        </pc:spChg>
        <pc:spChg chg="add mod">
          <ac:chgData name="Helen Kim (Student)" userId="cf5fb0c0-bc27-414f-a614-b1371b1280fb" providerId="ADAL" clId="{135ACD9B-D8B0-43DC-8750-28206FEED129}" dt="2023-04-26T15:59:05.507" v="4937" actId="115"/>
          <ac:spMkLst>
            <pc:docMk/>
            <pc:sldMk cId="4064827156" sldId="291"/>
            <ac:spMk id="20" creationId="{87B85958-399F-1777-AC2B-702EA25A37FC}"/>
          </ac:spMkLst>
        </pc:spChg>
        <pc:spChg chg="add mod">
          <ac:chgData name="Helen Kim (Student)" userId="cf5fb0c0-bc27-414f-a614-b1371b1280fb" providerId="ADAL" clId="{135ACD9B-D8B0-43DC-8750-28206FEED129}" dt="2023-04-26T16:37:20.308" v="5430" actId="1076"/>
          <ac:spMkLst>
            <pc:docMk/>
            <pc:sldMk cId="4064827156" sldId="291"/>
            <ac:spMk id="22" creationId="{A2329356-ACF2-1954-2001-F1D309C7B7D8}"/>
          </ac:spMkLst>
        </pc:spChg>
        <pc:spChg chg="add mod">
          <ac:chgData name="Helen Kim (Student)" userId="cf5fb0c0-bc27-414f-a614-b1371b1280fb" providerId="ADAL" clId="{135ACD9B-D8B0-43DC-8750-28206FEED129}" dt="2023-04-26T16:39:07.468" v="5697" actId="20577"/>
          <ac:spMkLst>
            <pc:docMk/>
            <pc:sldMk cId="4064827156" sldId="291"/>
            <ac:spMk id="23" creationId="{0F1A7647-3AE2-0FB4-2763-E3D1E43EAD8F}"/>
          </ac:spMkLst>
        </pc:spChg>
        <pc:graphicFrameChg chg="add del mod">
          <ac:chgData name="Helen Kim (Student)" userId="cf5fb0c0-bc27-414f-a614-b1371b1280fb" providerId="ADAL" clId="{135ACD9B-D8B0-43DC-8750-28206FEED129}" dt="2023-04-26T07:49:37.961" v="4788" actId="478"/>
          <ac:graphicFrameMkLst>
            <pc:docMk/>
            <pc:sldMk cId="4064827156" sldId="291"/>
            <ac:graphicFrameMk id="3" creationId="{7F0F865C-F0F9-3B32-0709-F6409B45A9B0}"/>
          </ac:graphicFrameMkLst>
        </pc:graphicFrameChg>
        <pc:picChg chg="del">
          <ac:chgData name="Helen Kim (Student)" userId="cf5fb0c0-bc27-414f-a614-b1371b1280fb" providerId="ADAL" clId="{135ACD9B-D8B0-43DC-8750-28206FEED129}" dt="2023-04-26T04:15:21.126" v="1308" actId="478"/>
          <ac:picMkLst>
            <pc:docMk/>
            <pc:sldMk cId="4064827156" sldId="291"/>
            <ac:picMk id="3" creationId="{093F2817-1389-DAE4-95F6-F84FF2BDF86F}"/>
          </ac:picMkLst>
        </pc:picChg>
        <pc:picChg chg="del">
          <ac:chgData name="Helen Kim (Student)" userId="cf5fb0c0-bc27-414f-a614-b1371b1280fb" providerId="ADAL" clId="{135ACD9B-D8B0-43DC-8750-28206FEED129}" dt="2023-04-26T04:15:21.126" v="1308" actId="478"/>
          <ac:picMkLst>
            <pc:docMk/>
            <pc:sldMk cId="4064827156" sldId="291"/>
            <ac:picMk id="7" creationId="{446D1687-912A-F9FA-3345-3793EF3A0275}"/>
          </ac:picMkLst>
        </pc:picChg>
        <pc:picChg chg="add del mod modCrop">
          <ac:chgData name="Helen Kim (Student)" userId="cf5fb0c0-bc27-414f-a614-b1371b1280fb" providerId="ADAL" clId="{135ACD9B-D8B0-43DC-8750-28206FEED129}" dt="2023-04-26T07:50:49.961" v="4805" actId="478"/>
          <ac:picMkLst>
            <pc:docMk/>
            <pc:sldMk cId="4064827156" sldId="291"/>
            <ac:picMk id="7" creationId="{EBCACC4F-2B27-C247-F3BD-11208FF3449B}"/>
          </ac:picMkLst>
        </pc:picChg>
        <pc:picChg chg="add mod">
          <ac:chgData name="Helen Kim (Student)" userId="cf5fb0c0-bc27-414f-a614-b1371b1280fb" providerId="ADAL" clId="{135ACD9B-D8B0-43DC-8750-28206FEED129}" dt="2023-04-26T04:15:21.396" v="1309"/>
          <ac:picMkLst>
            <pc:docMk/>
            <pc:sldMk cId="4064827156" sldId="291"/>
            <ac:picMk id="10" creationId="{3FAC3110-7DBC-7819-877C-0EA70F580D05}"/>
          </ac:picMkLst>
        </pc:picChg>
        <pc:picChg chg="add mod">
          <ac:chgData name="Helen Kim (Student)" userId="cf5fb0c0-bc27-414f-a614-b1371b1280fb" providerId="ADAL" clId="{135ACD9B-D8B0-43DC-8750-28206FEED129}" dt="2023-04-26T04:15:21.396" v="1309"/>
          <ac:picMkLst>
            <pc:docMk/>
            <pc:sldMk cId="4064827156" sldId="291"/>
            <ac:picMk id="12" creationId="{FFA3C296-FD53-A98D-2C4E-72E86AF6ED6A}"/>
          </ac:picMkLst>
        </pc:picChg>
        <pc:cxnChg chg="add mod">
          <ac:chgData name="Helen Kim (Student)" userId="cf5fb0c0-bc27-414f-a614-b1371b1280fb" providerId="ADAL" clId="{135ACD9B-D8B0-43DC-8750-28206FEED129}" dt="2023-04-26T07:57:06.670" v="4916" actId="1076"/>
          <ac:cxnSpMkLst>
            <pc:docMk/>
            <pc:sldMk cId="4064827156" sldId="291"/>
            <ac:cxnSpMk id="21" creationId="{D62DDE7B-6384-696E-1ABD-77702CB46E33}"/>
          </ac:cxnSpMkLst>
        </pc:cxnChg>
      </pc:sldChg>
      <pc:sldChg chg="addSp delSp modSp mod">
        <pc:chgData name="Helen Kim (Student)" userId="cf5fb0c0-bc27-414f-a614-b1371b1280fb" providerId="ADAL" clId="{135ACD9B-D8B0-43DC-8750-28206FEED129}" dt="2023-04-26T16:46:04.377" v="5820" actId="2085"/>
        <pc:sldMkLst>
          <pc:docMk/>
          <pc:sldMk cId="3394205329" sldId="292"/>
        </pc:sldMkLst>
        <pc:spChg chg="add mod">
          <ac:chgData name="Helen Kim (Student)" userId="cf5fb0c0-bc27-414f-a614-b1371b1280fb" providerId="ADAL" clId="{135ACD9B-D8B0-43DC-8750-28206FEED129}" dt="2023-04-26T07:31:06.791" v="4458" actId="113"/>
          <ac:spMkLst>
            <pc:docMk/>
            <pc:sldMk cId="3394205329" sldId="292"/>
            <ac:spMk id="3" creationId="{99806F12-7397-93E5-168C-00B07D3EDA67}"/>
          </ac:spMkLst>
        </pc:spChg>
        <pc:spChg chg="del mod">
          <ac:chgData name="Helen Kim (Student)" userId="cf5fb0c0-bc27-414f-a614-b1371b1280fb" providerId="ADAL" clId="{135ACD9B-D8B0-43DC-8750-28206FEED129}" dt="2023-04-26T07:27:06.522" v="4407" actId="478"/>
          <ac:spMkLst>
            <pc:docMk/>
            <pc:sldMk cId="3394205329" sldId="292"/>
            <ac:spMk id="9" creationId="{098B96B6-4DFD-E77B-6FE1-C9CA1B22AC10}"/>
          </ac:spMkLst>
        </pc:spChg>
        <pc:spChg chg="mod">
          <ac:chgData name="Helen Kim (Student)" userId="cf5fb0c0-bc27-414f-a614-b1371b1280fb" providerId="ADAL" clId="{135ACD9B-D8B0-43DC-8750-28206FEED129}" dt="2023-04-26T16:45:24.907" v="5817" actId="20577"/>
          <ac:spMkLst>
            <pc:docMk/>
            <pc:sldMk cId="3394205329" sldId="292"/>
            <ac:spMk id="10" creationId="{29A5D428-DE49-8E10-B202-8DE45CF1FB9C}"/>
          </ac:spMkLst>
        </pc:spChg>
        <pc:spChg chg="mod">
          <ac:chgData name="Helen Kim (Student)" userId="cf5fb0c0-bc27-414f-a614-b1371b1280fb" providerId="ADAL" clId="{135ACD9B-D8B0-43DC-8750-28206FEED129}" dt="2023-04-26T16:45:43.807" v="5819" actId="1076"/>
          <ac:spMkLst>
            <pc:docMk/>
            <pc:sldMk cId="3394205329" sldId="292"/>
            <ac:spMk id="13" creationId="{F2A29495-6BD2-C2E6-13A8-38FFFB293E0E}"/>
          </ac:spMkLst>
        </pc:spChg>
        <pc:picChg chg="add mod">
          <ac:chgData name="Helen Kim (Student)" userId="cf5fb0c0-bc27-414f-a614-b1371b1280fb" providerId="ADAL" clId="{135ACD9B-D8B0-43DC-8750-28206FEED129}" dt="2023-04-26T04:15:27.805" v="1313"/>
          <ac:picMkLst>
            <pc:docMk/>
            <pc:sldMk cId="3394205329" sldId="292"/>
            <ac:picMk id="2" creationId="{F4476FAA-9D7A-E05B-C4E1-0F53D0D04ECF}"/>
          </ac:picMkLst>
        </pc:picChg>
        <pc:picChg chg="del">
          <ac:chgData name="Helen Kim (Student)" userId="cf5fb0c0-bc27-414f-a614-b1371b1280fb" providerId="ADAL" clId="{135ACD9B-D8B0-43DC-8750-28206FEED129}" dt="2023-04-26T04:15:27.579" v="1312" actId="478"/>
          <ac:picMkLst>
            <pc:docMk/>
            <pc:sldMk cId="3394205329" sldId="292"/>
            <ac:picMk id="3" creationId="{093F2817-1389-DAE4-95F6-F84FF2BDF86F}"/>
          </ac:picMkLst>
        </pc:picChg>
        <pc:picChg chg="add mod">
          <ac:chgData name="Helen Kim (Student)" userId="cf5fb0c0-bc27-414f-a614-b1371b1280fb" providerId="ADAL" clId="{135ACD9B-D8B0-43DC-8750-28206FEED129}" dt="2023-04-26T04:15:27.805" v="1313"/>
          <ac:picMkLst>
            <pc:docMk/>
            <pc:sldMk cId="3394205329" sldId="292"/>
            <ac:picMk id="6" creationId="{AD155A3A-0D85-3D0B-3456-11C05D796BE4}"/>
          </ac:picMkLst>
        </pc:picChg>
        <pc:picChg chg="del">
          <ac:chgData name="Helen Kim (Student)" userId="cf5fb0c0-bc27-414f-a614-b1371b1280fb" providerId="ADAL" clId="{135ACD9B-D8B0-43DC-8750-28206FEED129}" dt="2023-04-26T04:15:27.579" v="1312" actId="478"/>
          <ac:picMkLst>
            <pc:docMk/>
            <pc:sldMk cId="3394205329" sldId="292"/>
            <ac:picMk id="7" creationId="{446D1687-912A-F9FA-3345-3793EF3A0275}"/>
          </ac:picMkLst>
        </pc:picChg>
        <pc:picChg chg="mod">
          <ac:chgData name="Helen Kim (Student)" userId="cf5fb0c0-bc27-414f-a614-b1371b1280fb" providerId="ADAL" clId="{135ACD9B-D8B0-43DC-8750-28206FEED129}" dt="2023-04-26T16:46:04.377" v="5820" actId="2085"/>
          <ac:picMkLst>
            <pc:docMk/>
            <pc:sldMk cId="3394205329" sldId="292"/>
            <ac:picMk id="8" creationId="{415A09CD-A6AA-52F2-9B71-FEAC79668366}"/>
          </ac:picMkLst>
        </pc:picChg>
        <pc:picChg chg="del">
          <ac:chgData name="Helen Kim (Student)" userId="cf5fb0c0-bc27-414f-a614-b1371b1280fb" providerId="ADAL" clId="{135ACD9B-D8B0-43DC-8750-28206FEED129}" dt="2023-04-26T16:45:36.557" v="5818" actId="478"/>
          <ac:picMkLst>
            <pc:docMk/>
            <pc:sldMk cId="3394205329" sldId="292"/>
            <ac:picMk id="12" creationId="{E748E953-C938-BD17-4560-57D3163B256C}"/>
          </ac:picMkLst>
        </pc:picChg>
      </pc:sldChg>
      <pc:sldChg chg="addSp delSp modSp mod">
        <pc:chgData name="Helen Kim (Student)" userId="cf5fb0c0-bc27-414f-a614-b1371b1280fb" providerId="ADAL" clId="{135ACD9B-D8B0-43DC-8750-28206FEED129}" dt="2023-04-26T16:57:35.797" v="6246" actId="1076"/>
        <pc:sldMkLst>
          <pc:docMk/>
          <pc:sldMk cId="3324619557" sldId="293"/>
        </pc:sldMkLst>
        <pc:spChg chg="add mod">
          <ac:chgData name="Helen Kim (Student)" userId="cf5fb0c0-bc27-414f-a614-b1371b1280fb" providerId="ADAL" clId="{135ACD9B-D8B0-43DC-8750-28206FEED129}" dt="2023-04-26T07:31:04.192" v="4457" actId="113"/>
          <ac:spMkLst>
            <pc:docMk/>
            <pc:sldMk cId="3324619557" sldId="293"/>
            <ac:spMk id="3" creationId="{BC26A63B-6022-AFE4-C52B-F4DDB19BB076}"/>
          </ac:spMkLst>
        </pc:spChg>
        <pc:spChg chg="add mod">
          <ac:chgData name="Helen Kim (Student)" userId="cf5fb0c0-bc27-414f-a614-b1371b1280fb" providerId="ADAL" clId="{135ACD9B-D8B0-43DC-8750-28206FEED129}" dt="2023-04-26T16:57:35.797" v="6246" actId="1076"/>
          <ac:spMkLst>
            <pc:docMk/>
            <pc:sldMk cId="3324619557" sldId="293"/>
            <ac:spMk id="7" creationId="{D229BE66-87FB-3225-2D73-5C6D7211BE57}"/>
          </ac:spMkLst>
        </pc:spChg>
        <pc:spChg chg="del mod">
          <ac:chgData name="Helen Kim (Student)" userId="cf5fb0c0-bc27-414f-a614-b1371b1280fb" providerId="ADAL" clId="{135ACD9B-D8B0-43DC-8750-28206FEED129}" dt="2023-04-26T16:56:32.837" v="6210" actId="478"/>
          <ac:spMkLst>
            <pc:docMk/>
            <pc:sldMk cId="3324619557" sldId="293"/>
            <ac:spMk id="8" creationId="{617BC95B-F434-7A06-A3AE-EAECD641B280}"/>
          </ac:spMkLst>
        </pc:spChg>
        <pc:spChg chg="del mod">
          <ac:chgData name="Helen Kim (Student)" userId="cf5fb0c0-bc27-414f-a614-b1371b1280fb" providerId="ADAL" clId="{135ACD9B-D8B0-43DC-8750-28206FEED129}" dt="2023-04-26T07:27:23.262" v="4414" actId="478"/>
          <ac:spMkLst>
            <pc:docMk/>
            <pc:sldMk cId="3324619557" sldId="293"/>
            <ac:spMk id="9" creationId="{098B96B6-4DFD-E77B-6FE1-C9CA1B22AC10}"/>
          </ac:spMkLst>
        </pc:spChg>
        <pc:graphicFrameChg chg="mod modGraphic">
          <ac:chgData name="Helen Kim (Student)" userId="cf5fb0c0-bc27-414f-a614-b1371b1280fb" providerId="ADAL" clId="{135ACD9B-D8B0-43DC-8750-28206FEED129}" dt="2023-04-26T16:47:29.759" v="5835" actId="2711"/>
          <ac:graphicFrameMkLst>
            <pc:docMk/>
            <pc:sldMk cId="3324619557" sldId="293"/>
            <ac:graphicFrameMk id="10" creationId="{024533FD-EFF1-9F4F-0BCB-18DF57A969F0}"/>
          </ac:graphicFrameMkLst>
        </pc:graphicFrameChg>
        <pc:picChg chg="add mod">
          <ac:chgData name="Helen Kim (Student)" userId="cf5fb0c0-bc27-414f-a614-b1371b1280fb" providerId="ADAL" clId="{135ACD9B-D8B0-43DC-8750-28206FEED129}" dt="2023-04-26T04:15:30.615" v="1315"/>
          <ac:picMkLst>
            <pc:docMk/>
            <pc:sldMk cId="3324619557" sldId="293"/>
            <ac:picMk id="2" creationId="{D6E31DC8-8B7F-4C06-06CD-5566691FD8C0}"/>
          </ac:picMkLst>
        </pc:picChg>
        <pc:picChg chg="del">
          <ac:chgData name="Helen Kim (Student)" userId="cf5fb0c0-bc27-414f-a614-b1371b1280fb" providerId="ADAL" clId="{135ACD9B-D8B0-43DC-8750-28206FEED129}" dt="2023-04-26T04:15:30.427" v="1314" actId="478"/>
          <ac:picMkLst>
            <pc:docMk/>
            <pc:sldMk cId="3324619557" sldId="293"/>
            <ac:picMk id="3" creationId="{093F2817-1389-DAE4-95F6-F84FF2BDF86F}"/>
          </ac:picMkLst>
        </pc:picChg>
        <pc:picChg chg="add mod">
          <ac:chgData name="Helen Kim (Student)" userId="cf5fb0c0-bc27-414f-a614-b1371b1280fb" providerId="ADAL" clId="{135ACD9B-D8B0-43DC-8750-28206FEED129}" dt="2023-04-26T04:15:30.615" v="1315"/>
          <ac:picMkLst>
            <pc:docMk/>
            <pc:sldMk cId="3324619557" sldId="293"/>
            <ac:picMk id="6" creationId="{DE94544C-BB3B-C0F9-DDCE-3B816A1BAE68}"/>
          </ac:picMkLst>
        </pc:picChg>
        <pc:picChg chg="del">
          <ac:chgData name="Helen Kim (Student)" userId="cf5fb0c0-bc27-414f-a614-b1371b1280fb" providerId="ADAL" clId="{135ACD9B-D8B0-43DC-8750-28206FEED129}" dt="2023-04-26T04:15:30.427" v="1314" actId="478"/>
          <ac:picMkLst>
            <pc:docMk/>
            <pc:sldMk cId="3324619557" sldId="293"/>
            <ac:picMk id="7" creationId="{446D1687-912A-F9FA-3345-3793EF3A0275}"/>
          </ac:picMkLst>
        </pc:picChg>
        <pc:picChg chg="mod">
          <ac:chgData name="Helen Kim (Student)" userId="cf5fb0c0-bc27-414f-a614-b1371b1280fb" providerId="ADAL" clId="{135ACD9B-D8B0-43DC-8750-28206FEED129}" dt="2023-04-26T16:47:11.877" v="5834" actId="14100"/>
          <ac:picMkLst>
            <pc:docMk/>
            <pc:sldMk cId="3324619557" sldId="293"/>
            <ac:picMk id="12" creationId="{DC816C0C-3983-588C-5269-FF4EBCD2A8E8}"/>
          </ac:picMkLst>
        </pc:picChg>
      </pc:sldChg>
      <pc:sldChg chg="addSp delSp modSp mod modNotesTx">
        <pc:chgData name="Helen Kim (Student)" userId="cf5fb0c0-bc27-414f-a614-b1371b1280fb" providerId="ADAL" clId="{135ACD9B-D8B0-43DC-8750-28206FEED129}" dt="2023-04-26T16:44:56.352" v="5802" actId="14100"/>
        <pc:sldMkLst>
          <pc:docMk/>
          <pc:sldMk cId="312531381" sldId="294"/>
        </pc:sldMkLst>
        <pc:spChg chg="add mod">
          <ac:chgData name="Helen Kim (Student)" userId="cf5fb0c0-bc27-414f-a614-b1371b1280fb" providerId="ADAL" clId="{135ACD9B-D8B0-43DC-8750-28206FEED129}" dt="2023-04-26T07:31:11.211" v="4461" actId="113"/>
          <ac:spMkLst>
            <pc:docMk/>
            <pc:sldMk cId="312531381" sldId="294"/>
            <ac:spMk id="3" creationId="{E6FE35A1-4B9B-A7AE-1001-D972909A3817}"/>
          </ac:spMkLst>
        </pc:spChg>
        <pc:spChg chg="add mod">
          <ac:chgData name="Helen Kim (Student)" userId="cf5fb0c0-bc27-414f-a614-b1371b1280fb" providerId="ADAL" clId="{135ACD9B-D8B0-43DC-8750-28206FEED129}" dt="2023-04-26T16:44:56.352" v="5802" actId="14100"/>
          <ac:spMkLst>
            <pc:docMk/>
            <pc:sldMk cId="312531381" sldId="294"/>
            <ac:spMk id="7" creationId="{B8257CE4-E9E8-7CE4-E594-5A875C7E8D1B}"/>
          </ac:spMkLst>
        </pc:spChg>
        <pc:spChg chg="add del mod">
          <ac:chgData name="Helen Kim (Student)" userId="cf5fb0c0-bc27-414f-a614-b1371b1280fb" providerId="ADAL" clId="{135ACD9B-D8B0-43DC-8750-28206FEED129}" dt="2023-04-26T16:44:45.667" v="5799" actId="478"/>
          <ac:spMkLst>
            <pc:docMk/>
            <pc:sldMk cId="312531381" sldId="294"/>
            <ac:spMk id="8" creationId="{E01EDCE8-E3BF-2EED-FF29-CB66C79E58A4}"/>
          </ac:spMkLst>
        </pc:spChg>
        <pc:spChg chg="del mod">
          <ac:chgData name="Helen Kim (Student)" userId="cf5fb0c0-bc27-414f-a614-b1371b1280fb" providerId="ADAL" clId="{135ACD9B-D8B0-43DC-8750-28206FEED129}" dt="2023-04-26T07:26:49.122" v="4399" actId="478"/>
          <ac:spMkLst>
            <pc:docMk/>
            <pc:sldMk cId="312531381" sldId="294"/>
            <ac:spMk id="9" creationId="{098B96B6-4DFD-E77B-6FE1-C9CA1B22AC10}"/>
          </ac:spMkLst>
        </pc:spChg>
        <pc:spChg chg="del mod">
          <ac:chgData name="Helen Kim (Student)" userId="cf5fb0c0-bc27-414f-a614-b1371b1280fb" providerId="ADAL" clId="{135ACD9B-D8B0-43DC-8750-28206FEED129}" dt="2023-04-26T16:44:43.130" v="5798" actId="478"/>
          <ac:spMkLst>
            <pc:docMk/>
            <pc:sldMk cId="312531381" sldId="294"/>
            <ac:spMk id="14" creationId="{BBC3ED50-D8C6-B401-6634-406D07981340}"/>
          </ac:spMkLst>
        </pc:spChg>
        <pc:spChg chg="mod">
          <ac:chgData name="Helen Kim (Student)" userId="cf5fb0c0-bc27-414f-a614-b1371b1280fb" providerId="ADAL" clId="{135ACD9B-D8B0-43DC-8750-28206FEED129}" dt="2023-04-26T16:43:01.235" v="5768" actId="20577"/>
          <ac:spMkLst>
            <pc:docMk/>
            <pc:sldMk cId="312531381" sldId="294"/>
            <ac:spMk id="15" creationId="{47EC70D0-15DE-4339-C35D-153329F18A24}"/>
          </ac:spMkLst>
        </pc:spChg>
        <pc:spChg chg="add mod">
          <ac:chgData name="Helen Kim (Student)" userId="cf5fb0c0-bc27-414f-a614-b1371b1280fb" providerId="ADAL" clId="{135ACD9B-D8B0-43DC-8750-28206FEED129}" dt="2023-04-26T16:43:56.462" v="5793" actId="1076"/>
          <ac:spMkLst>
            <pc:docMk/>
            <pc:sldMk cId="312531381" sldId="294"/>
            <ac:spMk id="17" creationId="{44F046EE-C41B-58EF-9372-AACB53A19F52}"/>
          </ac:spMkLst>
        </pc:spChg>
        <pc:spChg chg="add mod">
          <ac:chgData name="Helen Kim (Student)" userId="cf5fb0c0-bc27-414f-a614-b1371b1280fb" providerId="ADAL" clId="{135ACD9B-D8B0-43DC-8750-28206FEED129}" dt="2023-04-26T16:44:38.649" v="5797" actId="14100"/>
          <ac:spMkLst>
            <pc:docMk/>
            <pc:sldMk cId="312531381" sldId="294"/>
            <ac:spMk id="19" creationId="{538CDCC5-5F41-0BA7-4B2A-A427BDE59CB7}"/>
          </ac:spMkLst>
        </pc:spChg>
        <pc:picChg chg="add mod">
          <ac:chgData name="Helen Kim (Student)" userId="cf5fb0c0-bc27-414f-a614-b1371b1280fb" providerId="ADAL" clId="{135ACD9B-D8B0-43DC-8750-28206FEED129}" dt="2023-04-26T04:15:24.085" v="1311"/>
          <ac:picMkLst>
            <pc:docMk/>
            <pc:sldMk cId="312531381" sldId="294"/>
            <ac:picMk id="2" creationId="{1ADA4275-6EFC-1078-19DC-E8B4D9ACBC84}"/>
          </ac:picMkLst>
        </pc:picChg>
        <pc:picChg chg="del">
          <ac:chgData name="Helen Kim (Student)" userId="cf5fb0c0-bc27-414f-a614-b1371b1280fb" providerId="ADAL" clId="{135ACD9B-D8B0-43DC-8750-28206FEED129}" dt="2023-04-26T04:15:23.845" v="1310" actId="478"/>
          <ac:picMkLst>
            <pc:docMk/>
            <pc:sldMk cId="312531381" sldId="294"/>
            <ac:picMk id="3" creationId="{093F2817-1389-DAE4-95F6-F84FF2BDF86F}"/>
          </ac:picMkLst>
        </pc:picChg>
        <pc:picChg chg="add mod">
          <ac:chgData name="Helen Kim (Student)" userId="cf5fb0c0-bc27-414f-a614-b1371b1280fb" providerId="ADAL" clId="{135ACD9B-D8B0-43DC-8750-28206FEED129}" dt="2023-04-26T04:15:24.085" v="1311"/>
          <ac:picMkLst>
            <pc:docMk/>
            <pc:sldMk cId="312531381" sldId="294"/>
            <ac:picMk id="6" creationId="{B012960A-6C72-3E89-94B0-216D7096B1FF}"/>
          </ac:picMkLst>
        </pc:picChg>
        <pc:picChg chg="del">
          <ac:chgData name="Helen Kim (Student)" userId="cf5fb0c0-bc27-414f-a614-b1371b1280fb" providerId="ADAL" clId="{135ACD9B-D8B0-43DC-8750-28206FEED129}" dt="2023-04-26T04:15:23.845" v="1310" actId="478"/>
          <ac:picMkLst>
            <pc:docMk/>
            <pc:sldMk cId="312531381" sldId="294"/>
            <ac:picMk id="7" creationId="{446D1687-912A-F9FA-3345-3793EF3A0275}"/>
          </ac:picMkLst>
        </pc:picChg>
        <pc:picChg chg="mod modCrop">
          <ac:chgData name="Helen Kim (Student)" userId="cf5fb0c0-bc27-414f-a614-b1371b1280fb" providerId="ADAL" clId="{135ACD9B-D8B0-43DC-8750-28206FEED129}" dt="2023-04-26T16:41:29.998" v="5754" actId="732"/>
          <ac:picMkLst>
            <pc:docMk/>
            <pc:sldMk cId="312531381" sldId="294"/>
            <ac:picMk id="12" creationId="{2AB60C62-5004-C5A1-6510-74960FA482B7}"/>
          </ac:picMkLst>
        </pc:picChg>
        <pc:cxnChg chg="add del mod">
          <ac:chgData name="Helen Kim (Student)" userId="cf5fb0c0-bc27-414f-a614-b1371b1280fb" providerId="ADAL" clId="{135ACD9B-D8B0-43DC-8750-28206FEED129}" dt="2023-04-26T16:43:37.901" v="5789" actId="478"/>
          <ac:cxnSpMkLst>
            <pc:docMk/>
            <pc:sldMk cId="312531381" sldId="294"/>
            <ac:cxnSpMk id="16" creationId="{DBF0DF90-BE7F-B091-DE27-96A2199868D2}"/>
          </ac:cxnSpMkLst>
        </pc:cxnChg>
      </pc:sldChg>
      <pc:sldChg chg="addSp delSp modSp mod">
        <pc:chgData name="Helen Kim (Student)" userId="cf5fb0c0-bc27-414f-a614-b1371b1280fb" providerId="ADAL" clId="{135ACD9B-D8B0-43DC-8750-28206FEED129}" dt="2023-04-26T16:57:20.727" v="6244" actId="20577"/>
        <pc:sldMkLst>
          <pc:docMk/>
          <pc:sldMk cId="1710205818" sldId="295"/>
        </pc:sldMkLst>
        <pc:spChg chg="add mod">
          <ac:chgData name="Helen Kim (Student)" userId="cf5fb0c0-bc27-414f-a614-b1371b1280fb" providerId="ADAL" clId="{135ACD9B-D8B0-43DC-8750-28206FEED129}" dt="2023-04-26T07:30:58.302" v="4455" actId="113"/>
          <ac:spMkLst>
            <pc:docMk/>
            <pc:sldMk cId="1710205818" sldId="295"/>
            <ac:spMk id="3" creationId="{5A8227CD-CDED-EF3C-5DF1-A3D0FA202C3F}"/>
          </ac:spMkLst>
        </pc:spChg>
        <pc:spChg chg="add del mod">
          <ac:chgData name="Helen Kim (Student)" userId="cf5fb0c0-bc27-414f-a614-b1371b1280fb" providerId="ADAL" clId="{135ACD9B-D8B0-43DC-8750-28206FEED129}" dt="2023-04-26T07:28:17.511" v="4430" actId="478"/>
          <ac:spMkLst>
            <pc:docMk/>
            <pc:sldMk cId="1710205818" sldId="295"/>
            <ac:spMk id="8" creationId="{30EC22BF-D112-468C-7317-8E95FD535C7C}"/>
          </ac:spMkLst>
        </pc:spChg>
        <pc:spChg chg="del">
          <ac:chgData name="Helen Kim (Student)" userId="cf5fb0c0-bc27-414f-a614-b1371b1280fb" providerId="ADAL" clId="{135ACD9B-D8B0-43DC-8750-28206FEED129}" dt="2023-04-26T04:15:53.084" v="1324" actId="478"/>
          <ac:spMkLst>
            <pc:docMk/>
            <pc:sldMk cId="1710205818" sldId="295"/>
            <ac:spMk id="9" creationId="{098B96B6-4DFD-E77B-6FE1-C9CA1B22AC10}"/>
          </ac:spMkLst>
        </pc:spChg>
        <pc:spChg chg="mod">
          <ac:chgData name="Helen Kim (Student)" userId="cf5fb0c0-bc27-414f-a614-b1371b1280fb" providerId="ADAL" clId="{135ACD9B-D8B0-43DC-8750-28206FEED129}" dt="2023-04-26T16:57:20.727" v="6244" actId="20577"/>
          <ac:spMkLst>
            <pc:docMk/>
            <pc:sldMk cId="1710205818" sldId="295"/>
            <ac:spMk id="12" creationId="{3D38CCEB-AB65-A0FD-AE89-EAB463D2C732}"/>
          </ac:spMkLst>
        </pc:spChg>
        <pc:graphicFrameChg chg="add mod modGraphic">
          <ac:chgData name="Helen Kim (Student)" userId="cf5fb0c0-bc27-414f-a614-b1371b1280fb" providerId="ADAL" clId="{135ACD9B-D8B0-43DC-8750-28206FEED129}" dt="2023-04-26T16:51:12.539" v="5959" actId="20577"/>
          <ac:graphicFrameMkLst>
            <pc:docMk/>
            <pc:sldMk cId="1710205818" sldId="295"/>
            <ac:graphicFrameMk id="9" creationId="{5313126B-A6B3-679D-D1A0-7257843DB7EE}"/>
          </ac:graphicFrameMkLst>
        </pc:graphicFrameChg>
        <pc:graphicFrameChg chg="del mod modGraphic">
          <ac:chgData name="Helen Kim (Student)" userId="cf5fb0c0-bc27-414f-a614-b1371b1280fb" providerId="ADAL" clId="{135ACD9B-D8B0-43DC-8750-28206FEED129}" dt="2023-04-26T16:49:07.867" v="5863" actId="478"/>
          <ac:graphicFrameMkLst>
            <pc:docMk/>
            <pc:sldMk cId="1710205818" sldId="295"/>
            <ac:graphicFrameMk id="10" creationId="{61A8C2B4-0000-D300-DEBE-87A2872F59D5}"/>
          </ac:graphicFrameMkLst>
        </pc:graphicFrameChg>
        <pc:picChg chg="add mod">
          <ac:chgData name="Helen Kim (Student)" userId="cf5fb0c0-bc27-414f-a614-b1371b1280fb" providerId="ADAL" clId="{135ACD9B-D8B0-43DC-8750-28206FEED129}" dt="2023-04-26T04:15:33.968" v="1317"/>
          <ac:picMkLst>
            <pc:docMk/>
            <pc:sldMk cId="1710205818" sldId="295"/>
            <ac:picMk id="2" creationId="{96D0CECF-D0D3-0122-0538-5C9A0A15F7D8}"/>
          </ac:picMkLst>
        </pc:picChg>
        <pc:picChg chg="del">
          <ac:chgData name="Helen Kim (Student)" userId="cf5fb0c0-bc27-414f-a614-b1371b1280fb" providerId="ADAL" clId="{135ACD9B-D8B0-43DC-8750-28206FEED129}" dt="2023-04-26T04:15:33.605" v="1316" actId="478"/>
          <ac:picMkLst>
            <pc:docMk/>
            <pc:sldMk cId="1710205818" sldId="295"/>
            <ac:picMk id="3" creationId="{093F2817-1389-DAE4-95F6-F84FF2BDF86F}"/>
          </ac:picMkLst>
        </pc:picChg>
        <pc:picChg chg="add mod">
          <ac:chgData name="Helen Kim (Student)" userId="cf5fb0c0-bc27-414f-a614-b1371b1280fb" providerId="ADAL" clId="{135ACD9B-D8B0-43DC-8750-28206FEED129}" dt="2023-04-26T04:15:33.968" v="1317"/>
          <ac:picMkLst>
            <pc:docMk/>
            <pc:sldMk cId="1710205818" sldId="295"/>
            <ac:picMk id="6" creationId="{5C4407B3-0187-8D22-655D-3B52BBEA0258}"/>
          </ac:picMkLst>
        </pc:picChg>
        <pc:picChg chg="add del mod ord">
          <ac:chgData name="Helen Kim (Student)" userId="cf5fb0c0-bc27-414f-a614-b1371b1280fb" providerId="ADAL" clId="{135ACD9B-D8B0-43DC-8750-28206FEED129}" dt="2023-04-26T16:49:23.510" v="5870" actId="478"/>
          <ac:picMkLst>
            <pc:docMk/>
            <pc:sldMk cId="1710205818" sldId="295"/>
            <ac:picMk id="7" creationId="{421E1A90-249E-3913-91FA-BD0F158F40D8}"/>
          </ac:picMkLst>
        </pc:picChg>
        <pc:picChg chg="del">
          <ac:chgData name="Helen Kim (Student)" userId="cf5fb0c0-bc27-414f-a614-b1371b1280fb" providerId="ADAL" clId="{135ACD9B-D8B0-43DC-8750-28206FEED129}" dt="2023-04-26T04:15:33.605" v="1316" actId="478"/>
          <ac:picMkLst>
            <pc:docMk/>
            <pc:sldMk cId="1710205818" sldId="295"/>
            <ac:picMk id="7" creationId="{446D1687-912A-F9FA-3345-3793EF3A0275}"/>
          </ac:picMkLst>
        </pc:picChg>
        <pc:picChg chg="mod ord">
          <ac:chgData name="Helen Kim (Student)" userId="cf5fb0c0-bc27-414f-a614-b1371b1280fb" providerId="ADAL" clId="{135ACD9B-D8B0-43DC-8750-28206FEED129}" dt="2023-04-26T16:49:21.797" v="5869" actId="167"/>
          <ac:picMkLst>
            <pc:docMk/>
            <pc:sldMk cId="1710205818" sldId="295"/>
            <ac:picMk id="13" creationId="{E0A359DC-5F79-835C-E3B5-9061FD1D2E9B}"/>
          </ac:picMkLst>
        </pc:picChg>
      </pc:sldChg>
      <pc:sldChg chg="del">
        <pc:chgData name="Helen Kim (Student)" userId="cf5fb0c0-bc27-414f-a614-b1371b1280fb" providerId="ADAL" clId="{135ACD9B-D8B0-43DC-8750-28206FEED129}" dt="2023-04-26T04:15:39.214" v="1319" actId="47"/>
        <pc:sldMkLst>
          <pc:docMk/>
          <pc:sldMk cId="1879019208" sldId="296"/>
        </pc:sldMkLst>
      </pc:sldChg>
      <pc:sldChg chg="del">
        <pc:chgData name="Helen Kim (Student)" userId="cf5fb0c0-bc27-414f-a614-b1371b1280fb" providerId="ADAL" clId="{135ACD9B-D8B0-43DC-8750-28206FEED129}" dt="2023-04-26T04:15:39.214" v="1319" actId="47"/>
        <pc:sldMkLst>
          <pc:docMk/>
          <pc:sldMk cId="3295210334" sldId="297"/>
        </pc:sldMkLst>
      </pc:sldChg>
      <pc:sldChg chg="del">
        <pc:chgData name="Helen Kim (Student)" userId="cf5fb0c0-bc27-414f-a614-b1371b1280fb" providerId="ADAL" clId="{135ACD9B-D8B0-43DC-8750-28206FEED129}" dt="2023-04-26T03:44:13.200" v="356" actId="47"/>
        <pc:sldMkLst>
          <pc:docMk/>
          <pc:sldMk cId="3887714200" sldId="298"/>
        </pc:sldMkLst>
      </pc:sldChg>
      <pc:sldChg chg="addSp delSp modSp add mod">
        <pc:chgData name="Helen Kim (Student)" userId="cf5fb0c0-bc27-414f-a614-b1371b1280fb" providerId="ADAL" clId="{135ACD9B-D8B0-43DC-8750-28206FEED129}" dt="2023-04-26T17:07:20.897" v="6500" actId="1038"/>
        <pc:sldMkLst>
          <pc:docMk/>
          <pc:sldMk cId="617556894" sldId="299"/>
        </pc:sldMkLst>
        <pc:spChg chg="del mod">
          <ac:chgData name="Helen Kim (Student)" userId="cf5fb0c0-bc27-414f-a614-b1371b1280fb" providerId="ADAL" clId="{135ACD9B-D8B0-43DC-8750-28206FEED129}" dt="2023-04-26T16:50:07.887" v="5911" actId="478"/>
          <ac:spMkLst>
            <pc:docMk/>
            <pc:sldMk cId="617556894" sldId="299"/>
            <ac:spMk id="2" creationId="{D6033679-BD37-8B66-5F72-F62C88599CAD}"/>
          </ac:spMkLst>
        </pc:spChg>
        <pc:spChg chg="add mod">
          <ac:chgData name="Helen Kim (Student)" userId="cf5fb0c0-bc27-414f-a614-b1371b1280fb" providerId="ADAL" clId="{135ACD9B-D8B0-43DC-8750-28206FEED129}" dt="2023-04-26T17:03:41.842" v="6421" actId="20577"/>
          <ac:spMkLst>
            <pc:docMk/>
            <pc:sldMk cId="617556894" sldId="299"/>
            <ac:spMk id="6" creationId="{77AFA7D5-74CF-6DC1-685B-FF32474BAF7E}"/>
          </ac:spMkLst>
        </pc:spChg>
        <pc:spChg chg="del">
          <ac:chgData name="Helen Kim (Student)" userId="cf5fb0c0-bc27-414f-a614-b1371b1280fb" providerId="ADAL" clId="{135ACD9B-D8B0-43DC-8750-28206FEED129}" dt="2023-04-26T03:53:20.996" v="859" actId="478"/>
          <ac:spMkLst>
            <pc:docMk/>
            <pc:sldMk cId="617556894" sldId="299"/>
            <ac:spMk id="9" creationId="{098B96B6-4DFD-E77B-6FE1-C9CA1B22AC10}"/>
          </ac:spMkLst>
        </pc:spChg>
        <pc:spChg chg="add del mod">
          <ac:chgData name="Helen Kim (Student)" userId="cf5fb0c0-bc27-414f-a614-b1371b1280fb" providerId="ADAL" clId="{135ACD9B-D8B0-43DC-8750-28206FEED129}" dt="2023-04-26T16:58:27.209" v="6250" actId="478"/>
          <ac:spMkLst>
            <pc:docMk/>
            <pc:sldMk cId="617556894" sldId="299"/>
            <ac:spMk id="14" creationId="{9BBE0BBB-23EF-8065-30C2-116E684EE72A}"/>
          </ac:spMkLst>
        </pc:spChg>
        <pc:spChg chg="add mod">
          <ac:chgData name="Helen Kim (Student)" userId="cf5fb0c0-bc27-414f-a614-b1371b1280fb" providerId="ADAL" clId="{135ACD9B-D8B0-43DC-8750-28206FEED129}" dt="2023-04-26T17:07:20.897" v="6500" actId="1038"/>
          <ac:spMkLst>
            <pc:docMk/>
            <pc:sldMk cId="617556894" sldId="299"/>
            <ac:spMk id="16" creationId="{60ACF1D8-56DE-4C26-9BEF-5884FD76B47E}"/>
          </ac:spMkLst>
        </pc:spChg>
        <pc:spChg chg="add mod">
          <ac:chgData name="Helen Kim (Student)" userId="cf5fb0c0-bc27-414f-a614-b1371b1280fb" providerId="ADAL" clId="{135ACD9B-D8B0-43DC-8750-28206FEED129}" dt="2023-04-26T17:07:20.897" v="6500" actId="1038"/>
          <ac:spMkLst>
            <pc:docMk/>
            <pc:sldMk cId="617556894" sldId="299"/>
            <ac:spMk id="18" creationId="{703D37F2-3654-4FD8-A84A-C96700724FC9}"/>
          </ac:spMkLst>
        </pc:spChg>
        <pc:spChg chg="add mod">
          <ac:chgData name="Helen Kim (Student)" userId="cf5fb0c0-bc27-414f-a614-b1371b1280fb" providerId="ADAL" clId="{135ACD9B-D8B0-43DC-8750-28206FEED129}" dt="2023-04-26T17:07:20.897" v="6500" actId="1038"/>
          <ac:spMkLst>
            <pc:docMk/>
            <pc:sldMk cId="617556894" sldId="299"/>
            <ac:spMk id="20" creationId="{2ACB4C0E-9D20-821C-9891-83DC2B0D3DFF}"/>
          </ac:spMkLst>
        </pc:spChg>
        <pc:spChg chg="add mod">
          <ac:chgData name="Helen Kim (Student)" userId="cf5fb0c0-bc27-414f-a614-b1371b1280fb" providerId="ADAL" clId="{135ACD9B-D8B0-43DC-8750-28206FEED129}" dt="2023-04-26T17:07:20.897" v="6500" actId="1038"/>
          <ac:spMkLst>
            <pc:docMk/>
            <pc:sldMk cId="617556894" sldId="299"/>
            <ac:spMk id="21" creationId="{60871B4E-6E2F-A451-6CF6-26BF220D4950}"/>
          </ac:spMkLst>
        </pc:spChg>
        <pc:spChg chg="add mod">
          <ac:chgData name="Helen Kim (Student)" userId="cf5fb0c0-bc27-414f-a614-b1371b1280fb" providerId="ADAL" clId="{135ACD9B-D8B0-43DC-8750-28206FEED129}" dt="2023-04-26T17:07:20.897" v="6500" actId="1038"/>
          <ac:spMkLst>
            <pc:docMk/>
            <pc:sldMk cId="617556894" sldId="299"/>
            <ac:spMk id="22" creationId="{0BAC86B5-DBA4-589F-5EC2-ABB74F38634A}"/>
          </ac:spMkLst>
        </pc:spChg>
        <pc:spChg chg="add mod">
          <ac:chgData name="Helen Kim (Student)" userId="cf5fb0c0-bc27-414f-a614-b1371b1280fb" providerId="ADAL" clId="{135ACD9B-D8B0-43DC-8750-28206FEED129}" dt="2023-04-26T17:07:20.897" v="6500" actId="1038"/>
          <ac:spMkLst>
            <pc:docMk/>
            <pc:sldMk cId="617556894" sldId="299"/>
            <ac:spMk id="23" creationId="{7237093C-A0DB-EB02-42E7-9551077E08CE}"/>
          </ac:spMkLst>
        </pc:spChg>
        <pc:picChg chg="del">
          <ac:chgData name="Helen Kim (Student)" userId="cf5fb0c0-bc27-414f-a614-b1371b1280fb" providerId="ADAL" clId="{135ACD9B-D8B0-43DC-8750-28206FEED129}" dt="2023-04-26T04:15:44.836" v="1320" actId="478"/>
          <ac:picMkLst>
            <pc:docMk/>
            <pc:sldMk cId="617556894" sldId="299"/>
            <ac:picMk id="3" creationId="{0A6C59B0-DBFB-A90B-77CF-1122E4181502}"/>
          </ac:picMkLst>
        </pc:picChg>
        <pc:picChg chg="mod">
          <ac:chgData name="Helen Kim (Student)" userId="cf5fb0c0-bc27-414f-a614-b1371b1280fb" providerId="ADAL" clId="{135ACD9B-D8B0-43DC-8750-28206FEED129}" dt="2023-04-26T16:59:41.917" v="6351" actId="14100"/>
          <ac:picMkLst>
            <pc:docMk/>
            <pc:sldMk cId="617556894" sldId="299"/>
            <ac:picMk id="5" creationId="{2B0145F9-4DC0-8058-68A6-922F9A3D58E1}"/>
          </ac:picMkLst>
        </pc:picChg>
        <pc:picChg chg="del">
          <ac:chgData name="Helen Kim (Student)" userId="cf5fb0c0-bc27-414f-a614-b1371b1280fb" providerId="ADAL" clId="{135ACD9B-D8B0-43DC-8750-28206FEED129}" dt="2023-04-26T04:15:44.836" v="1320" actId="478"/>
          <ac:picMkLst>
            <pc:docMk/>
            <pc:sldMk cId="617556894" sldId="299"/>
            <ac:picMk id="7" creationId="{95F8D3F1-0900-4336-4887-059105249E18}"/>
          </ac:picMkLst>
        </pc:picChg>
        <pc:picChg chg="add mod">
          <ac:chgData name="Helen Kim (Student)" userId="cf5fb0c0-bc27-414f-a614-b1371b1280fb" providerId="ADAL" clId="{135ACD9B-D8B0-43DC-8750-28206FEED129}" dt="2023-04-26T04:15:45.301" v="1321"/>
          <ac:picMkLst>
            <pc:docMk/>
            <pc:sldMk cId="617556894" sldId="299"/>
            <ac:picMk id="8" creationId="{C082E0D7-58D4-80D1-632C-78F96BEA1F35}"/>
          </ac:picMkLst>
        </pc:picChg>
        <pc:picChg chg="del">
          <ac:chgData name="Helen Kim (Student)" userId="cf5fb0c0-bc27-414f-a614-b1371b1280fb" providerId="ADAL" clId="{135ACD9B-D8B0-43DC-8750-28206FEED129}" dt="2023-04-26T04:15:44.836" v="1320" actId="478"/>
          <ac:picMkLst>
            <pc:docMk/>
            <pc:sldMk cId="617556894" sldId="299"/>
            <ac:picMk id="10" creationId="{896A9753-EBA0-037B-5D06-7724EEEC3903}"/>
          </ac:picMkLst>
        </pc:picChg>
        <pc:picChg chg="add mod">
          <ac:chgData name="Helen Kim (Student)" userId="cf5fb0c0-bc27-414f-a614-b1371b1280fb" providerId="ADAL" clId="{135ACD9B-D8B0-43DC-8750-28206FEED129}" dt="2023-04-26T04:15:45.301" v="1321"/>
          <ac:picMkLst>
            <pc:docMk/>
            <pc:sldMk cId="617556894" sldId="299"/>
            <ac:picMk id="12" creationId="{2D5D10A9-32B1-65B3-9953-003EBB232CA7}"/>
          </ac:picMkLst>
        </pc:picChg>
        <pc:picChg chg="del">
          <ac:chgData name="Helen Kim (Student)" userId="cf5fb0c0-bc27-414f-a614-b1371b1280fb" providerId="ADAL" clId="{135ACD9B-D8B0-43DC-8750-28206FEED129}" dt="2023-04-26T04:15:44.836" v="1320" actId="478"/>
          <ac:picMkLst>
            <pc:docMk/>
            <pc:sldMk cId="617556894" sldId="299"/>
            <ac:picMk id="13" creationId="{7313C191-3802-16F8-581B-85F696BDBCB6}"/>
          </ac:picMkLst>
        </pc:picChg>
        <pc:picChg chg="add del mod">
          <ac:chgData name="Helen Kim (Student)" userId="cf5fb0c0-bc27-414f-a614-b1371b1280fb" providerId="ADAL" clId="{135ACD9B-D8B0-43DC-8750-28206FEED129}" dt="2023-04-26T17:02:21.946" v="6376" actId="478"/>
          <ac:picMkLst>
            <pc:docMk/>
            <pc:sldMk cId="617556894" sldId="299"/>
            <ac:picMk id="25" creationId="{90B2063D-27BD-C5D0-1A31-89465E64F74E}"/>
          </ac:picMkLst>
        </pc:picChg>
        <pc:picChg chg="add mod">
          <ac:chgData name="Helen Kim (Student)" userId="cf5fb0c0-bc27-414f-a614-b1371b1280fb" providerId="ADAL" clId="{135ACD9B-D8B0-43DC-8750-28206FEED129}" dt="2023-04-26T17:07:20.897" v="6500" actId="1038"/>
          <ac:picMkLst>
            <pc:docMk/>
            <pc:sldMk cId="617556894" sldId="299"/>
            <ac:picMk id="3074" creationId="{536484D9-5867-E4F8-9BAD-45C71F487CEC}"/>
          </ac:picMkLst>
        </pc:picChg>
        <pc:picChg chg="add mod">
          <ac:chgData name="Helen Kim (Student)" userId="cf5fb0c0-bc27-414f-a614-b1371b1280fb" providerId="ADAL" clId="{135ACD9B-D8B0-43DC-8750-28206FEED129}" dt="2023-04-26T17:07:20.897" v="6500" actId="1038"/>
          <ac:picMkLst>
            <pc:docMk/>
            <pc:sldMk cId="617556894" sldId="299"/>
            <ac:picMk id="3076" creationId="{392C47D2-E43A-F06F-75FB-A7FB737373F0}"/>
          </ac:picMkLst>
        </pc:picChg>
        <pc:picChg chg="add del">
          <ac:chgData name="Helen Kim (Student)" userId="cf5fb0c0-bc27-414f-a614-b1371b1280fb" providerId="ADAL" clId="{135ACD9B-D8B0-43DC-8750-28206FEED129}" dt="2023-04-26T17:02:09.963" v="6369" actId="478"/>
          <ac:picMkLst>
            <pc:docMk/>
            <pc:sldMk cId="617556894" sldId="299"/>
            <ac:picMk id="3078" creationId="{E9621D22-A485-3A15-FBCC-5CB3C4130B27}"/>
          </ac:picMkLst>
        </pc:picChg>
        <pc:picChg chg="add del mod">
          <ac:chgData name="Helen Kim (Student)" userId="cf5fb0c0-bc27-414f-a614-b1371b1280fb" providerId="ADAL" clId="{135ACD9B-D8B0-43DC-8750-28206FEED129}" dt="2023-04-26T17:04:26.777" v="6422" actId="478"/>
          <ac:picMkLst>
            <pc:docMk/>
            <pc:sldMk cId="617556894" sldId="299"/>
            <ac:picMk id="3080" creationId="{EC241DAF-35D8-92F1-E32B-A68625FE242E}"/>
          </ac:picMkLst>
        </pc:picChg>
        <pc:picChg chg="add mod">
          <ac:chgData name="Helen Kim (Student)" userId="cf5fb0c0-bc27-414f-a614-b1371b1280fb" providerId="ADAL" clId="{135ACD9B-D8B0-43DC-8750-28206FEED129}" dt="2023-04-26T17:07:20.897" v="6500" actId="1038"/>
          <ac:picMkLst>
            <pc:docMk/>
            <pc:sldMk cId="617556894" sldId="299"/>
            <ac:picMk id="3082" creationId="{D07DEA27-0144-1374-3529-79C97C403C92}"/>
          </ac:picMkLst>
        </pc:picChg>
      </pc:sldChg>
      <pc:sldChg chg="addSp delSp modSp del mod">
        <pc:chgData name="Helen Kim (Student)" userId="cf5fb0c0-bc27-414f-a614-b1371b1280fb" providerId="ADAL" clId="{135ACD9B-D8B0-43DC-8750-28206FEED129}" dt="2023-04-26T05:15:08.516" v="2432" actId="47"/>
        <pc:sldMkLst>
          <pc:docMk/>
          <pc:sldMk cId="1037997423" sldId="300"/>
        </pc:sldMkLst>
        <pc:picChg chg="del">
          <ac:chgData name="Helen Kim (Student)" userId="cf5fb0c0-bc27-414f-a614-b1371b1280fb" providerId="ADAL" clId="{135ACD9B-D8B0-43DC-8750-28206FEED129}" dt="2023-04-26T04:13:58.425" v="1276" actId="478"/>
          <ac:picMkLst>
            <pc:docMk/>
            <pc:sldMk cId="1037997423" sldId="300"/>
            <ac:picMk id="3" creationId="{676231D5-EAB6-4EDE-BA17-E1E57886C65B}"/>
          </ac:picMkLst>
        </pc:picChg>
        <pc:picChg chg="del">
          <ac:chgData name="Helen Kim (Student)" userId="cf5fb0c0-bc27-414f-a614-b1371b1280fb" providerId="ADAL" clId="{135ACD9B-D8B0-43DC-8750-28206FEED129}" dt="2023-04-26T04:13:58.425" v="1276" actId="478"/>
          <ac:picMkLst>
            <pc:docMk/>
            <pc:sldMk cId="1037997423" sldId="300"/>
            <ac:picMk id="7" creationId="{97B2C62B-3C88-69F7-EDB0-8BABBB98562E}"/>
          </ac:picMkLst>
        </pc:picChg>
        <pc:picChg chg="add mod">
          <ac:chgData name="Helen Kim (Student)" userId="cf5fb0c0-bc27-414f-a614-b1371b1280fb" providerId="ADAL" clId="{135ACD9B-D8B0-43DC-8750-28206FEED129}" dt="2023-04-26T04:13:58.624" v="1277"/>
          <ac:picMkLst>
            <pc:docMk/>
            <pc:sldMk cId="1037997423" sldId="300"/>
            <ac:picMk id="8" creationId="{F1909BE0-4609-6CF0-8BD6-0B910D0374E3}"/>
          </ac:picMkLst>
        </pc:picChg>
        <pc:picChg chg="add mod">
          <ac:chgData name="Helen Kim (Student)" userId="cf5fb0c0-bc27-414f-a614-b1371b1280fb" providerId="ADAL" clId="{135ACD9B-D8B0-43DC-8750-28206FEED129}" dt="2023-04-26T04:13:58.624" v="1277"/>
          <ac:picMkLst>
            <pc:docMk/>
            <pc:sldMk cId="1037997423" sldId="300"/>
            <ac:picMk id="10" creationId="{1D977BB7-3F01-A242-0C56-95D4134E0104}"/>
          </ac:picMkLst>
        </pc:picChg>
      </pc:sldChg>
      <pc:sldChg chg="addSp delSp modSp add del mod">
        <pc:chgData name="Helen Kim (Student)" userId="cf5fb0c0-bc27-414f-a614-b1371b1280fb" providerId="ADAL" clId="{135ACD9B-D8B0-43DC-8750-28206FEED129}" dt="2023-04-26T07:30:43.672" v="4452" actId="47"/>
        <pc:sldMkLst>
          <pc:docMk/>
          <pc:sldMk cId="2682230661" sldId="301"/>
        </pc:sldMkLst>
        <pc:spChg chg="add mod">
          <ac:chgData name="Helen Kim (Student)" userId="cf5fb0c0-bc27-414f-a614-b1371b1280fb" providerId="ADAL" clId="{135ACD9B-D8B0-43DC-8750-28206FEED129}" dt="2023-04-26T04:15:58.654" v="1333"/>
          <ac:spMkLst>
            <pc:docMk/>
            <pc:sldMk cId="2682230661" sldId="301"/>
            <ac:spMk id="3" creationId="{2593676A-BACB-B0CB-FD06-E25726D82213}"/>
          </ac:spMkLst>
        </pc:spChg>
        <pc:spChg chg="del">
          <ac:chgData name="Helen Kim (Student)" userId="cf5fb0c0-bc27-414f-a614-b1371b1280fb" providerId="ADAL" clId="{135ACD9B-D8B0-43DC-8750-28206FEED129}" dt="2023-04-26T04:15:58.464" v="1332" actId="478"/>
          <ac:spMkLst>
            <pc:docMk/>
            <pc:sldMk cId="2682230661" sldId="301"/>
            <ac:spMk id="9" creationId="{098B96B6-4DFD-E77B-6FE1-C9CA1B22AC10}"/>
          </ac:spMkLst>
        </pc:spChg>
      </pc:sldChg>
      <pc:sldChg chg="addSp delSp modSp mod">
        <pc:chgData name="Helen Kim (Student)" userId="cf5fb0c0-bc27-414f-a614-b1371b1280fb" providerId="ADAL" clId="{135ACD9B-D8B0-43DC-8750-28206FEED129}" dt="2023-04-26T16:56:59.017" v="6239" actId="115"/>
        <pc:sldMkLst>
          <pc:docMk/>
          <pc:sldMk cId="769286658" sldId="302"/>
        </pc:sldMkLst>
        <pc:spChg chg="del mod">
          <ac:chgData name="Helen Kim (Student)" userId="cf5fb0c0-bc27-414f-a614-b1371b1280fb" providerId="ADAL" clId="{135ACD9B-D8B0-43DC-8750-28206FEED129}" dt="2023-04-26T16:54:47.927" v="6115" actId="478"/>
          <ac:spMkLst>
            <pc:docMk/>
            <pc:sldMk cId="769286658" sldId="302"/>
            <ac:spMk id="3" creationId="{40A1BFD8-0A14-96E0-2337-000F82915A90}"/>
          </ac:spMkLst>
        </pc:spChg>
        <pc:spChg chg="del mod">
          <ac:chgData name="Helen Kim (Student)" userId="cf5fb0c0-bc27-414f-a614-b1371b1280fb" providerId="ADAL" clId="{135ACD9B-D8B0-43DC-8750-28206FEED129}" dt="2023-04-26T07:27:40.992" v="4420" actId="478"/>
          <ac:spMkLst>
            <pc:docMk/>
            <pc:sldMk cId="769286658" sldId="302"/>
            <ac:spMk id="9" creationId="{098B96B6-4DFD-E77B-6FE1-C9CA1B22AC10}"/>
          </ac:spMkLst>
        </pc:spChg>
        <pc:spChg chg="add mod">
          <ac:chgData name="Helen Kim (Student)" userId="cf5fb0c0-bc27-414f-a614-b1371b1280fb" providerId="ADAL" clId="{135ACD9B-D8B0-43DC-8750-28206FEED129}" dt="2023-04-26T07:31:00.987" v="4456" actId="113"/>
          <ac:spMkLst>
            <pc:docMk/>
            <pc:sldMk cId="769286658" sldId="302"/>
            <ac:spMk id="14" creationId="{1DE004D2-7110-C49F-C2FB-F29E8AD49370}"/>
          </ac:spMkLst>
        </pc:spChg>
        <pc:spChg chg="add mod">
          <ac:chgData name="Helen Kim (Student)" userId="cf5fb0c0-bc27-414f-a614-b1371b1280fb" providerId="ADAL" clId="{135ACD9B-D8B0-43DC-8750-28206FEED129}" dt="2023-04-26T16:56:59.017" v="6239" actId="115"/>
          <ac:spMkLst>
            <pc:docMk/>
            <pc:sldMk cId="769286658" sldId="302"/>
            <ac:spMk id="17" creationId="{A74B382A-F72A-CEAB-6F4B-CA3B64C74E78}"/>
          </ac:spMkLst>
        </pc:spChg>
        <pc:graphicFrameChg chg="del mod">
          <ac:chgData name="Helen Kim (Student)" userId="cf5fb0c0-bc27-414f-a614-b1371b1280fb" providerId="ADAL" clId="{135ACD9B-D8B0-43DC-8750-28206FEED129}" dt="2023-04-26T16:47:57.627" v="5841" actId="478"/>
          <ac:graphicFrameMkLst>
            <pc:docMk/>
            <pc:sldMk cId="769286658" sldId="302"/>
            <ac:graphicFrameMk id="13" creationId="{ACAFBC4A-69BA-F9A0-195B-2DFC54D83AC1}"/>
          </ac:graphicFrameMkLst>
        </pc:graphicFrameChg>
        <pc:graphicFrameChg chg="add mod modGraphic">
          <ac:chgData name="Helen Kim (Student)" userId="cf5fb0c0-bc27-414f-a614-b1371b1280fb" providerId="ADAL" clId="{135ACD9B-D8B0-43DC-8750-28206FEED129}" dt="2023-04-26T16:47:59.827" v="5843" actId="20577"/>
          <ac:graphicFrameMkLst>
            <pc:docMk/>
            <pc:sldMk cId="769286658" sldId="302"/>
            <ac:graphicFrameMk id="15" creationId="{6D1B47E5-255F-8576-2C8E-3CBABBAECB83}"/>
          </ac:graphicFrameMkLst>
        </pc:graphicFrameChg>
        <pc:picChg chg="mod ord">
          <ac:chgData name="Helen Kim (Student)" userId="cf5fb0c0-bc27-414f-a614-b1371b1280fb" providerId="ADAL" clId="{135ACD9B-D8B0-43DC-8750-28206FEED129}" dt="2023-04-26T16:48:20.527" v="5850" actId="167"/>
          <ac:picMkLst>
            <pc:docMk/>
            <pc:sldMk cId="769286658" sldId="302"/>
            <ac:picMk id="7" creationId="{586CB39A-BE6C-FF0F-06B1-B1C853EDDC52}"/>
          </ac:picMkLst>
        </pc:picChg>
        <pc:picChg chg="add del mod ord">
          <ac:chgData name="Helen Kim (Student)" userId="cf5fb0c0-bc27-414f-a614-b1371b1280fb" providerId="ADAL" clId="{135ACD9B-D8B0-43DC-8750-28206FEED129}" dt="2023-04-26T16:48:23.357" v="5851" actId="478"/>
          <ac:picMkLst>
            <pc:docMk/>
            <pc:sldMk cId="769286658" sldId="302"/>
            <ac:picMk id="16" creationId="{AE79C416-FC30-2543-D745-4E5F5AA2098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Sheet1!$B$13</c:f>
              <c:strCache>
                <c:ptCount val="1"/>
                <c:pt idx="0">
                  <c:v>Zomato</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Sheet1!$A$14:$A$16</c:f>
              <c:strCache>
                <c:ptCount val="3"/>
                <c:pt idx="0">
                  <c:v>Instagram Followers</c:v>
                </c:pt>
                <c:pt idx="1">
                  <c:v>Facebook Likes</c:v>
                </c:pt>
                <c:pt idx="2">
                  <c:v>Twitter Followers</c:v>
                </c:pt>
              </c:strCache>
            </c:strRef>
          </c:cat>
          <c:val>
            <c:numRef>
              <c:f>Sheet1!$B$14:$B$16</c:f>
              <c:numCache>
                <c:formatCode>General</c:formatCode>
                <c:ptCount val="3"/>
                <c:pt idx="0">
                  <c:v>3.3</c:v>
                </c:pt>
                <c:pt idx="1">
                  <c:v>13</c:v>
                </c:pt>
                <c:pt idx="2">
                  <c:v>3.5</c:v>
                </c:pt>
              </c:numCache>
            </c:numRef>
          </c:val>
          <c:extLst>
            <c:ext xmlns:c16="http://schemas.microsoft.com/office/drawing/2014/chart" uri="{C3380CC4-5D6E-409C-BE32-E72D297353CC}">
              <c16:uniqueId val="{00000000-9081-4CAE-9D1D-36DCCB3078A5}"/>
            </c:ext>
          </c:extLst>
        </c:ser>
        <c:ser>
          <c:idx val="1"/>
          <c:order val="1"/>
          <c:tx>
            <c:strRef>
              <c:f>Sheet1!$C$13</c:f>
              <c:strCache>
                <c:ptCount val="1"/>
                <c:pt idx="0">
                  <c:v>Doordash</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Sheet1!$A$14:$A$16</c:f>
              <c:strCache>
                <c:ptCount val="3"/>
                <c:pt idx="0">
                  <c:v>Instagram Followers</c:v>
                </c:pt>
                <c:pt idx="1">
                  <c:v>Facebook Likes</c:v>
                </c:pt>
                <c:pt idx="2">
                  <c:v>Twitter Followers</c:v>
                </c:pt>
              </c:strCache>
            </c:strRef>
          </c:cat>
          <c:val>
            <c:numRef>
              <c:f>Sheet1!$C$14:$C$16</c:f>
              <c:numCache>
                <c:formatCode>General</c:formatCode>
                <c:ptCount val="3"/>
                <c:pt idx="0">
                  <c:v>0.47</c:v>
                </c:pt>
                <c:pt idx="1">
                  <c:v>2.2000000000000002</c:v>
                </c:pt>
                <c:pt idx="2">
                  <c:v>1.1000000000000001</c:v>
                </c:pt>
              </c:numCache>
            </c:numRef>
          </c:val>
          <c:extLst>
            <c:ext xmlns:c16="http://schemas.microsoft.com/office/drawing/2014/chart" uri="{C3380CC4-5D6E-409C-BE32-E72D297353CC}">
              <c16:uniqueId val="{00000001-9081-4CAE-9D1D-36DCCB3078A5}"/>
            </c:ext>
          </c:extLst>
        </c:ser>
        <c:ser>
          <c:idx val="2"/>
          <c:order val="2"/>
          <c:tx>
            <c:strRef>
              <c:f>Sheet1!$D$13</c:f>
              <c:strCache>
                <c:ptCount val="1"/>
                <c:pt idx="0">
                  <c:v>Uber Eats</c:v>
                </c:pt>
              </c:strCache>
            </c:strRef>
          </c:tx>
          <c:spPr>
            <a:solidFill>
              <a:srgbClr val="A8A65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Sheet1!$A$14:$A$16</c:f>
              <c:strCache>
                <c:ptCount val="3"/>
                <c:pt idx="0">
                  <c:v>Instagram Followers</c:v>
                </c:pt>
                <c:pt idx="1">
                  <c:v>Facebook Likes</c:v>
                </c:pt>
                <c:pt idx="2">
                  <c:v>Twitter Followers</c:v>
                </c:pt>
              </c:strCache>
            </c:strRef>
          </c:cat>
          <c:val>
            <c:numRef>
              <c:f>Sheet1!$D$14:$D$16</c:f>
              <c:numCache>
                <c:formatCode>General</c:formatCode>
                <c:ptCount val="3"/>
                <c:pt idx="0">
                  <c:v>2.2000000000000002</c:v>
                </c:pt>
                <c:pt idx="1">
                  <c:v>29</c:v>
                </c:pt>
                <c:pt idx="2">
                  <c:v>2.7</c:v>
                </c:pt>
              </c:numCache>
            </c:numRef>
          </c:val>
          <c:extLst>
            <c:ext xmlns:c16="http://schemas.microsoft.com/office/drawing/2014/chart" uri="{C3380CC4-5D6E-409C-BE32-E72D297353CC}">
              <c16:uniqueId val="{00000002-9081-4CAE-9D1D-36DCCB3078A5}"/>
            </c:ext>
          </c:extLst>
        </c:ser>
        <c:ser>
          <c:idx val="3"/>
          <c:order val="3"/>
          <c:tx>
            <c:strRef>
              <c:f>Sheet1!$E$13</c:f>
              <c:strCache>
                <c:ptCount val="1"/>
                <c:pt idx="0">
                  <c:v>Grubhub</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Sheet1!$A$14:$A$16</c:f>
              <c:strCache>
                <c:ptCount val="3"/>
                <c:pt idx="0">
                  <c:v>Instagram Followers</c:v>
                </c:pt>
                <c:pt idx="1">
                  <c:v>Facebook Likes</c:v>
                </c:pt>
                <c:pt idx="2">
                  <c:v>Twitter Followers</c:v>
                </c:pt>
              </c:strCache>
            </c:strRef>
          </c:cat>
          <c:val>
            <c:numRef>
              <c:f>Sheet1!$E$14:$E$16</c:f>
              <c:numCache>
                <c:formatCode>General</c:formatCode>
                <c:ptCount val="3"/>
                <c:pt idx="0">
                  <c:v>0.69</c:v>
                </c:pt>
                <c:pt idx="1">
                  <c:v>1.6</c:v>
                </c:pt>
                <c:pt idx="2">
                  <c:v>0.65</c:v>
                </c:pt>
              </c:numCache>
            </c:numRef>
          </c:val>
          <c:extLst>
            <c:ext xmlns:c16="http://schemas.microsoft.com/office/drawing/2014/chart" uri="{C3380CC4-5D6E-409C-BE32-E72D297353CC}">
              <c16:uniqueId val="{00000003-9081-4CAE-9D1D-36DCCB3078A5}"/>
            </c:ext>
          </c:extLst>
        </c:ser>
        <c:dLbls>
          <c:dLblPos val="outEnd"/>
          <c:showLegendKey val="0"/>
          <c:showVal val="1"/>
          <c:showCatName val="0"/>
          <c:showSerName val="0"/>
          <c:showPercent val="0"/>
          <c:showBubbleSize val="0"/>
        </c:dLbls>
        <c:gapWidth val="219"/>
        <c:overlap val="-27"/>
        <c:axId val="1858222047"/>
        <c:axId val="1858225887"/>
      </c:barChart>
      <c:catAx>
        <c:axId val="1858222047"/>
        <c:scaling>
          <c:orientation val="minMax"/>
        </c:scaling>
        <c:delete val="1"/>
        <c:axPos val="b"/>
        <c:numFmt formatCode="General" sourceLinked="1"/>
        <c:majorTickMark val="none"/>
        <c:minorTickMark val="none"/>
        <c:tickLblPos val="nextTo"/>
        <c:crossAx val="1858225887"/>
        <c:crosses val="autoZero"/>
        <c:auto val="1"/>
        <c:lblAlgn val="ctr"/>
        <c:lblOffset val="100"/>
        <c:noMultiLvlLbl val="0"/>
      </c:catAx>
      <c:valAx>
        <c:axId val="1858225887"/>
        <c:scaling>
          <c:orientation val="minMax"/>
        </c:scaling>
        <c:delete val="1"/>
        <c:axPos val="l"/>
        <c:numFmt formatCode="General" sourceLinked="1"/>
        <c:majorTickMark val="none"/>
        <c:minorTickMark val="none"/>
        <c:tickLblPos val="nextTo"/>
        <c:crossAx val="1858222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5DA05-BC4B-480A-BDEC-CCF14F7D0883}"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819A2D98-C5AC-47C3-B2D7-A11B7CBE3C6E}">
      <dgm:prSet phldrT="[Text]" custT="1"/>
      <dgm:spPr>
        <a:solidFill>
          <a:schemeClr val="accent1">
            <a:lumMod val="50000"/>
          </a:schemeClr>
        </a:solidFill>
      </dgm:spPr>
      <dgm:t>
        <a:bodyPr/>
        <a:lstStyle/>
        <a:p>
          <a:r>
            <a:rPr lang="en-US" sz="1000">
              <a:ea typeface="+mn-lt"/>
              <a:cs typeface="+mn-lt"/>
            </a:rPr>
            <a:t>Customer services</a:t>
          </a:r>
          <a:endParaRPr lang="en-US" sz="1000"/>
        </a:p>
      </dgm:t>
    </dgm:pt>
    <dgm:pt modelId="{09C304FB-FCEF-475D-9DFE-B65CA35EAF66}" type="parTrans" cxnId="{11D5AD39-2638-46F8-8D31-E3C5B4C0C6A1}">
      <dgm:prSet/>
      <dgm:spPr/>
      <dgm:t>
        <a:bodyPr/>
        <a:lstStyle/>
        <a:p>
          <a:endParaRPr lang="en-US" sz="1000"/>
        </a:p>
      </dgm:t>
    </dgm:pt>
    <dgm:pt modelId="{75B207F0-6CD9-49AE-AC26-54FD66134EE9}" type="sibTrans" cxnId="{11D5AD39-2638-46F8-8D31-E3C5B4C0C6A1}">
      <dgm:prSet/>
      <dgm:spPr/>
      <dgm:t>
        <a:bodyPr/>
        <a:lstStyle/>
        <a:p>
          <a:endParaRPr lang="en-US" sz="1000"/>
        </a:p>
      </dgm:t>
    </dgm:pt>
    <dgm:pt modelId="{1BFBF0DB-178F-4F00-9D30-388078AF4DDA}">
      <dgm:prSet phldrT="[Text]" custT="1"/>
      <dgm:spPr>
        <a:solidFill>
          <a:schemeClr val="accent1">
            <a:lumMod val="50000"/>
          </a:schemeClr>
        </a:solidFill>
      </dgm:spPr>
      <dgm:t>
        <a:bodyPr/>
        <a:lstStyle/>
        <a:p>
          <a:pPr>
            <a:buNone/>
          </a:pPr>
          <a:r>
            <a:rPr lang="en-US" sz="1000">
              <a:ea typeface="+mn-lt"/>
              <a:cs typeface="+mn-lt"/>
            </a:rPr>
            <a:t>Delivery time</a:t>
          </a:r>
          <a:endParaRPr lang="en-US" sz="1000"/>
        </a:p>
      </dgm:t>
    </dgm:pt>
    <dgm:pt modelId="{07634B14-68E2-4B32-BDDB-B07D45A7FE51}" type="parTrans" cxnId="{4D5D47CA-E0D4-4C82-B2DF-D7F1366D70AB}">
      <dgm:prSet/>
      <dgm:spPr/>
      <dgm:t>
        <a:bodyPr/>
        <a:lstStyle/>
        <a:p>
          <a:endParaRPr lang="en-US" sz="1000"/>
        </a:p>
      </dgm:t>
    </dgm:pt>
    <dgm:pt modelId="{4DF68F8F-178F-4DB1-B04F-E1A805D8AABB}" type="sibTrans" cxnId="{4D5D47CA-E0D4-4C82-B2DF-D7F1366D70AB}">
      <dgm:prSet/>
      <dgm:spPr/>
      <dgm:t>
        <a:bodyPr/>
        <a:lstStyle/>
        <a:p>
          <a:endParaRPr lang="en-US" sz="1000"/>
        </a:p>
      </dgm:t>
    </dgm:pt>
    <dgm:pt modelId="{08F2F928-DACF-4E65-BE3F-5A0690D10ACD}">
      <dgm:prSet phldrT="[Text]" custT="1"/>
      <dgm:spPr>
        <a:solidFill>
          <a:schemeClr val="accent1">
            <a:lumMod val="50000"/>
          </a:schemeClr>
        </a:solidFill>
      </dgm:spPr>
      <dgm:t>
        <a:bodyPr/>
        <a:lstStyle/>
        <a:p>
          <a:pPr>
            <a:buNone/>
          </a:pPr>
          <a:r>
            <a:rPr lang="en-US" sz="800">
              <a:ea typeface="+mn-lt"/>
              <a:cs typeface="+mn-lt"/>
            </a:rPr>
            <a:t>Promotional</a:t>
          </a:r>
          <a:r>
            <a:rPr lang="en-US" sz="1000">
              <a:ea typeface="+mn-lt"/>
              <a:cs typeface="+mn-lt"/>
            </a:rPr>
            <a:t> offers</a:t>
          </a:r>
          <a:endParaRPr lang="en-US" sz="1000"/>
        </a:p>
      </dgm:t>
    </dgm:pt>
    <dgm:pt modelId="{EDEEA45B-F63C-409B-BABD-2C19081978A5}" type="parTrans" cxnId="{F6E913A1-2049-448B-A4FB-A658E7EC978F}">
      <dgm:prSet/>
      <dgm:spPr/>
      <dgm:t>
        <a:bodyPr/>
        <a:lstStyle/>
        <a:p>
          <a:endParaRPr lang="en-US" sz="1000"/>
        </a:p>
      </dgm:t>
    </dgm:pt>
    <dgm:pt modelId="{516A64ED-C7D6-4D04-BF3C-8287B6C02422}" type="sibTrans" cxnId="{F6E913A1-2049-448B-A4FB-A658E7EC978F}">
      <dgm:prSet/>
      <dgm:spPr/>
      <dgm:t>
        <a:bodyPr/>
        <a:lstStyle/>
        <a:p>
          <a:endParaRPr lang="en-US" sz="1000"/>
        </a:p>
      </dgm:t>
    </dgm:pt>
    <dgm:pt modelId="{1051B8DA-C024-4CCB-81EE-05B3EDEBF936}">
      <dgm:prSet phldrT="[Text]" custT="1"/>
      <dgm:spPr>
        <a:solidFill>
          <a:schemeClr val="accent1">
            <a:lumMod val="50000"/>
          </a:schemeClr>
        </a:solidFill>
      </dgm:spPr>
      <dgm:t>
        <a:bodyPr/>
        <a:lstStyle/>
        <a:p>
          <a:pPr>
            <a:buNone/>
          </a:pPr>
          <a:r>
            <a:rPr lang="en-US" sz="1000">
              <a:ea typeface="+mn-lt"/>
              <a:cs typeface="+mn-lt"/>
            </a:rPr>
            <a:t>Price</a:t>
          </a:r>
          <a:endParaRPr lang="en-US" sz="1000"/>
        </a:p>
      </dgm:t>
    </dgm:pt>
    <dgm:pt modelId="{A4E123C5-8883-4062-A470-651C0F0AB014}" type="parTrans" cxnId="{62A88AD8-325F-450C-BB9B-4FE240EBB565}">
      <dgm:prSet/>
      <dgm:spPr/>
      <dgm:t>
        <a:bodyPr/>
        <a:lstStyle/>
        <a:p>
          <a:endParaRPr lang="en-US" sz="1000"/>
        </a:p>
      </dgm:t>
    </dgm:pt>
    <dgm:pt modelId="{A35879D5-83FE-4AD2-852F-E199EBE23BC4}" type="sibTrans" cxnId="{62A88AD8-325F-450C-BB9B-4FE240EBB565}">
      <dgm:prSet/>
      <dgm:spPr/>
      <dgm:t>
        <a:bodyPr/>
        <a:lstStyle/>
        <a:p>
          <a:endParaRPr lang="en-US" sz="1000"/>
        </a:p>
      </dgm:t>
    </dgm:pt>
    <dgm:pt modelId="{897AAD5B-B15C-418A-811C-BEC75D667B8C}">
      <dgm:prSet phldrT="[Text]" custT="1"/>
      <dgm:spPr>
        <a:solidFill>
          <a:schemeClr val="accent1">
            <a:lumMod val="50000"/>
          </a:schemeClr>
        </a:solidFill>
      </dgm:spPr>
      <dgm:t>
        <a:bodyPr/>
        <a:lstStyle/>
        <a:p>
          <a:pPr>
            <a:buNone/>
          </a:pPr>
          <a:r>
            <a:rPr lang="en-US" sz="1000">
              <a:ea typeface="+mn-lt"/>
              <a:cs typeface="+mn-lt"/>
            </a:rPr>
            <a:t>Popular food choices</a:t>
          </a:r>
          <a:endParaRPr lang="en-US" sz="1000"/>
        </a:p>
      </dgm:t>
    </dgm:pt>
    <dgm:pt modelId="{0D54BB71-6416-4DAD-8AE4-107E188C1A19}" type="parTrans" cxnId="{8E2F4A0C-3204-408A-9723-929EAB8EA0E0}">
      <dgm:prSet/>
      <dgm:spPr/>
      <dgm:t>
        <a:bodyPr/>
        <a:lstStyle/>
        <a:p>
          <a:endParaRPr lang="en-US" sz="1000"/>
        </a:p>
      </dgm:t>
    </dgm:pt>
    <dgm:pt modelId="{C8C11E65-2AEF-4E6F-97A9-DA226EAA57BB}" type="sibTrans" cxnId="{8E2F4A0C-3204-408A-9723-929EAB8EA0E0}">
      <dgm:prSet/>
      <dgm:spPr/>
      <dgm:t>
        <a:bodyPr/>
        <a:lstStyle/>
        <a:p>
          <a:endParaRPr lang="en-US" sz="1000"/>
        </a:p>
      </dgm:t>
    </dgm:pt>
    <dgm:pt modelId="{3327370E-FBF7-458F-B262-F38CBC223774}">
      <dgm:prSet phldrT="[Text]" custT="1"/>
      <dgm:spPr>
        <a:solidFill>
          <a:schemeClr val="accent1">
            <a:lumMod val="50000"/>
          </a:schemeClr>
        </a:solidFill>
      </dgm:spPr>
      <dgm:t>
        <a:bodyPr/>
        <a:lstStyle/>
        <a:p>
          <a:pPr>
            <a:buNone/>
          </a:pPr>
          <a:r>
            <a:rPr lang="en-US" sz="1000">
              <a:ea typeface="+mn-lt"/>
              <a:cs typeface="+mn-lt"/>
            </a:rPr>
            <a:t>Application </a:t>
          </a:r>
          <a:r>
            <a:rPr lang="en-US" sz="900">
              <a:ea typeface="+mn-lt"/>
              <a:cs typeface="+mn-lt"/>
            </a:rPr>
            <a:t>functionality</a:t>
          </a:r>
          <a:endParaRPr lang="en-US" sz="1000"/>
        </a:p>
      </dgm:t>
    </dgm:pt>
    <dgm:pt modelId="{B07C5A78-FB35-4AED-9453-5D8CFE22F35A}" type="parTrans" cxnId="{B44EE48E-C880-4223-972E-0F4B1953750D}">
      <dgm:prSet/>
      <dgm:spPr/>
      <dgm:t>
        <a:bodyPr/>
        <a:lstStyle/>
        <a:p>
          <a:endParaRPr lang="en-US" sz="1000"/>
        </a:p>
      </dgm:t>
    </dgm:pt>
    <dgm:pt modelId="{93D31BEC-6329-4A07-A515-F6249594738D}" type="sibTrans" cxnId="{B44EE48E-C880-4223-972E-0F4B1953750D}">
      <dgm:prSet/>
      <dgm:spPr/>
      <dgm:t>
        <a:bodyPr/>
        <a:lstStyle/>
        <a:p>
          <a:endParaRPr lang="en-US" sz="1000"/>
        </a:p>
      </dgm:t>
    </dgm:pt>
    <dgm:pt modelId="{F77FF6D9-A048-4BC0-AD54-5CDD3F2078A2}">
      <dgm:prSet phldrT="[Text]" custT="1"/>
      <dgm:spPr>
        <a:solidFill>
          <a:schemeClr val="accent1">
            <a:lumMod val="50000"/>
          </a:schemeClr>
        </a:solidFill>
      </dgm:spPr>
      <dgm:t>
        <a:bodyPr/>
        <a:lstStyle/>
        <a:p>
          <a:pPr>
            <a:buNone/>
          </a:pPr>
          <a:r>
            <a:rPr lang="en-US" sz="1000">
              <a:ea typeface="+mn-lt"/>
              <a:cs typeface="+mn-lt"/>
            </a:rPr>
            <a:t>The user interface of the app.</a:t>
          </a:r>
          <a:endParaRPr lang="en-US" sz="1000"/>
        </a:p>
      </dgm:t>
    </dgm:pt>
    <dgm:pt modelId="{D52A6C83-4EDB-4912-8F79-6CBA55AA2E32}" type="parTrans" cxnId="{E8A7B1E5-DE44-4BA2-9C13-9F1DA097D532}">
      <dgm:prSet/>
      <dgm:spPr/>
      <dgm:t>
        <a:bodyPr/>
        <a:lstStyle/>
        <a:p>
          <a:endParaRPr lang="en-US" sz="1000"/>
        </a:p>
      </dgm:t>
    </dgm:pt>
    <dgm:pt modelId="{6B24A339-AA6C-4B55-8D3A-14672037B9F6}" type="sibTrans" cxnId="{E8A7B1E5-DE44-4BA2-9C13-9F1DA097D532}">
      <dgm:prSet/>
      <dgm:spPr/>
      <dgm:t>
        <a:bodyPr/>
        <a:lstStyle/>
        <a:p>
          <a:endParaRPr lang="en-US" sz="1000"/>
        </a:p>
      </dgm:t>
    </dgm:pt>
    <dgm:pt modelId="{9B6A993A-A4AF-4883-9091-73E940B47CBD}" type="pres">
      <dgm:prSet presAssocID="{1DE5DA05-BC4B-480A-BDEC-CCF14F7D0883}" presName="compositeShape" presStyleCnt="0">
        <dgm:presLayoutVars>
          <dgm:chMax val="7"/>
          <dgm:dir/>
          <dgm:resizeHandles val="exact"/>
        </dgm:presLayoutVars>
      </dgm:prSet>
      <dgm:spPr/>
    </dgm:pt>
    <dgm:pt modelId="{3B7D9867-69B9-494C-A334-3930ABC354A9}" type="pres">
      <dgm:prSet presAssocID="{1DE5DA05-BC4B-480A-BDEC-CCF14F7D0883}" presName="wedge1" presStyleLbl="node1" presStyleIdx="0" presStyleCnt="7"/>
      <dgm:spPr/>
    </dgm:pt>
    <dgm:pt modelId="{BBBBE362-76EA-483A-940B-5A01D7420107}" type="pres">
      <dgm:prSet presAssocID="{1DE5DA05-BC4B-480A-BDEC-CCF14F7D0883}" presName="wedge1Tx" presStyleLbl="node1" presStyleIdx="0" presStyleCnt="7">
        <dgm:presLayoutVars>
          <dgm:chMax val="0"/>
          <dgm:chPref val="0"/>
          <dgm:bulletEnabled val="1"/>
        </dgm:presLayoutVars>
      </dgm:prSet>
      <dgm:spPr/>
    </dgm:pt>
    <dgm:pt modelId="{BCC732B5-7C6D-48E6-B330-D6ABF7E8F6AA}" type="pres">
      <dgm:prSet presAssocID="{1DE5DA05-BC4B-480A-BDEC-CCF14F7D0883}" presName="wedge2" presStyleLbl="node1" presStyleIdx="1" presStyleCnt="7"/>
      <dgm:spPr/>
    </dgm:pt>
    <dgm:pt modelId="{277B79D2-076E-4CC0-83D3-1F87917A088E}" type="pres">
      <dgm:prSet presAssocID="{1DE5DA05-BC4B-480A-BDEC-CCF14F7D0883}" presName="wedge2Tx" presStyleLbl="node1" presStyleIdx="1" presStyleCnt="7">
        <dgm:presLayoutVars>
          <dgm:chMax val="0"/>
          <dgm:chPref val="0"/>
          <dgm:bulletEnabled val="1"/>
        </dgm:presLayoutVars>
      </dgm:prSet>
      <dgm:spPr/>
    </dgm:pt>
    <dgm:pt modelId="{9B5BAF73-C477-436E-BC4A-25893D4023FB}" type="pres">
      <dgm:prSet presAssocID="{1DE5DA05-BC4B-480A-BDEC-CCF14F7D0883}" presName="wedge3" presStyleLbl="node1" presStyleIdx="2" presStyleCnt="7"/>
      <dgm:spPr/>
    </dgm:pt>
    <dgm:pt modelId="{A4CBED7E-6E48-4A4F-8D22-682E8FD14688}" type="pres">
      <dgm:prSet presAssocID="{1DE5DA05-BC4B-480A-BDEC-CCF14F7D0883}" presName="wedge3Tx" presStyleLbl="node1" presStyleIdx="2" presStyleCnt="7">
        <dgm:presLayoutVars>
          <dgm:chMax val="0"/>
          <dgm:chPref val="0"/>
          <dgm:bulletEnabled val="1"/>
        </dgm:presLayoutVars>
      </dgm:prSet>
      <dgm:spPr/>
    </dgm:pt>
    <dgm:pt modelId="{883C3CA7-B5C4-4A87-90FF-B2BB54F298D6}" type="pres">
      <dgm:prSet presAssocID="{1DE5DA05-BC4B-480A-BDEC-CCF14F7D0883}" presName="wedge4" presStyleLbl="node1" presStyleIdx="3" presStyleCnt="7"/>
      <dgm:spPr/>
    </dgm:pt>
    <dgm:pt modelId="{7CD1F8BE-E2C5-4C81-8D90-8D53F31BA70F}" type="pres">
      <dgm:prSet presAssocID="{1DE5DA05-BC4B-480A-BDEC-CCF14F7D0883}" presName="wedge4Tx" presStyleLbl="node1" presStyleIdx="3" presStyleCnt="7">
        <dgm:presLayoutVars>
          <dgm:chMax val="0"/>
          <dgm:chPref val="0"/>
          <dgm:bulletEnabled val="1"/>
        </dgm:presLayoutVars>
      </dgm:prSet>
      <dgm:spPr/>
    </dgm:pt>
    <dgm:pt modelId="{B269A4EC-CEAB-4F65-A952-D234DB453368}" type="pres">
      <dgm:prSet presAssocID="{1DE5DA05-BC4B-480A-BDEC-CCF14F7D0883}" presName="wedge5" presStyleLbl="node1" presStyleIdx="4" presStyleCnt="7"/>
      <dgm:spPr/>
    </dgm:pt>
    <dgm:pt modelId="{80F6253A-CF08-475C-8CCA-B6A9567F60FC}" type="pres">
      <dgm:prSet presAssocID="{1DE5DA05-BC4B-480A-BDEC-CCF14F7D0883}" presName="wedge5Tx" presStyleLbl="node1" presStyleIdx="4" presStyleCnt="7">
        <dgm:presLayoutVars>
          <dgm:chMax val="0"/>
          <dgm:chPref val="0"/>
          <dgm:bulletEnabled val="1"/>
        </dgm:presLayoutVars>
      </dgm:prSet>
      <dgm:spPr/>
    </dgm:pt>
    <dgm:pt modelId="{4812F1E3-A96E-40A8-BDF7-845F30595674}" type="pres">
      <dgm:prSet presAssocID="{1DE5DA05-BC4B-480A-BDEC-CCF14F7D0883}" presName="wedge6" presStyleLbl="node1" presStyleIdx="5" presStyleCnt="7"/>
      <dgm:spPr/>
    </dgm:pt>
    <dgm:pt modelId="{B54CC578-8472-4E6E-8866-8F20D840B04A}" type="pres">
      <dgm:prSet presAssocID="{1DE5DA05-BC4B-480A-BDEC-CCF14F7D0883}" presName="wedge6Tx" presStyleLbl="node1" presStyleIdx="5" presStyleCnt="7">
        <dgm:presLayoutVars>
          <dgm:chMax val="0"/>
          <dgm:chPref val="0"/>
          <dgm:bulletEnabled val="1"/>
        </dgm:presLayoutVars>
      </dgm:prSet>
      <dgm:spPr/>
    </dgm:pt>
    <dgm:pt modelId="{F1838CC9-A26F-4B40-906C-71A1D980152A}" type="pres">
      <dgm:prSet presAssocID="{1DE5DA05-BC4B-480A-BDEC-CCF14F7D0883}" presName="wedge7" presStyleLbl="node1" presStyleIdx="6" presStyleCnt="7"/>
      <dgm:spPr/>
    </dgm:pt>
    <dgm:pt modelId="{BC178173-1094-4431-B969-CD02CC483C3E}" type="pres">
      <dgm:prSet presAssocID="{1DE5DA05-BC4B-480A-BDEC-CCF14F7D0883}" presName="wedge7Tx" presStyleLbl="node1" presStyleIdx="6" presStyleCnt="7">
        <dgm:presLayoutVars>
          <dgm:chMax val="0"/>
          <dgm:chPref val="0"/>
          <dgm:bulletEnabled val="1"/>
        </dgm:presLayoutVars>
      </dgm:prSet>
      <dgm:spPr/>
    </dgm:pt>
  </dgm:ptLst>
  <dgm:cxnLst>
    <dgm:cxn modelId="{8E2F4A0C-3204-408A-9723-929EAB8EA0E0}" srcId="{1DE5DA05-BC4B-480A-BDEC-CCF14F7D0883}" destId="{897AAD5B-B15C-418A-811C-BEC75D667B8C}" srcOrd="4" destOrd="0" parTransId="{0D54BB71-6416-4DAD-8AE4-107E188C1A19}" sibTransId="{C8C11E65-2AEF-4E6F-97A9-DA226EAA57BB}"/>
    <dgm:cxn modelId="{AE088D1A-E2A8-484F-9919-647BF5E03303}" type="presOf" srcId="{3327370E-FBF7-458F-B262-F38CBC223774}" destId="{4812F1E3-A96E-40A8-BDF7-845F30595674}" srcOrd="0" destOrd="0" presId="urn:microsoft.com/office/officeart/2005/8/layout/chart3"/>
    <dgm:cxn modelId="{11D5AD39-2638-46F8-8D31-E3C5B4C0C6A1}" srcId="{1DE5DA05-BC4B-480A-BDEC-CCF14F7D0883}" destId="{819A2D98-C5AC-47C3-B2D7-A11B7CBE3C6E}" srcOrd="0" destOrd="0" parTransId="{09C304FB-FCEF-475D-9DFE-B65CA35EAF66}" sibTransId="{75B207F0-6CD9-49AE-AC26-54FD66134EE9}"/>
    <dgm:cxn modelId="{95A20977-160B-4E9B-A384-D07106365423}" type="presOf" srcId="{08F2F928-DACF-4E65-BE3F-5A0690D10ACD}" destId="{A4CBED7E-6E48-4A4F-8D22-682E8FD14688}" srcOrd="1" destOrd="0" presId="urn:microsoft.com/office/officeart/2005/8/layout/chart3"/>
    <dgm:cxn modelId="{1233547C-C47B-408C-A2EC-9793643D5F9E}" type="presOf" srcId="{1051B8DA-C024-4CCB-81EE-05B3EDEBF936}" destId="{883C3CA7-B5C4-4A87-90FF-B2BB54F298D6}" srcOrd="0" destOrd="0" presId="urn:microsoft.com/office/officeart/2005/8/layout/chart3"/>
    <dgm:cxn modelId="{DDACD57D-D895-4382-9598-A0D7C841ABEC}" type="presOf" srcId="{897AAD5B-B15C-418A-811C-BEC75D667B8C}" destId="{B269A4EC-CEAB-4F65-A952-D234DB453368}" srcOrd="0" destOrd="0" presId="urn:microsoft.com/office/officeart/2005/8/layout/chart3"/>
    <dgm:cxn modelId="{B44EE48E-C880-4223-972E-0F4B1953750D}" srcId="{1DE5DA05-BC4B-480A-BDEC-CCF14F7D0883}" destId="{3327370E-FBF7-458F-B262-F38CBC223774}" srcOrd="5" destOrd="0" parTransId="{B07C5A78-FB35-4AED-9453-5D8CFE22F35A}" sibTransId="{93D31BEC-6329-4A07-A515-F6249594738D}"/>
    <dgm:cxn modelId="{7F560D99-5FD6-4C43-8F67-73A69473CE54}" type="presOf" srcId="{08F2F928-DACF-4E65-BE3F-5A0690D10ACD}" destId="{9B5BAF73-C477-436E-BC4A-25893D4023FB}" srcOrd="0" destOrd="0" presId="urn:microsoft.com/office/officeart/2005/8/layout/chart3"/>
    <dgm:cxn modelId="{AADF6199-64DF-4D1A-A817-04C9226B8C06}" type="presOf" srcId="{819A2D98-C5AC-47C3-B2D7-A11B7CBE3C6E}" destId="{BBBBE362-76EA-483A-940B-5A01D7420107}" srcOrd="1" destOrd="0" presId="urn:microsoft.com/office/officeart/2005/8/layout/chart3"/>
    <dgm:cxn modelId="{F6E913A1-2049-448B-A4FB-A658E7EC978F}" srcId="{1DE5DA05-BC4B-480A-BDEC-CCF14F7D0883}" destId="{08F2F928-DACF-4E65-BE3F-5A0690D10ACD}" srcOrd="2" destOrd="0" parTransId="{EDEEA45B-F63C-409B-BABD-2C19081978A5}" sibTransId="{516A64ED-C7D6-4D04-BF3C-8287B6C02422}"/>
    <dgm:cxn modelId="{2D7D9BA7-C9F5-49ED-A18C-D884BE58BDE7}" type="presOf" srcId="{1051B8DA-C024-4CCB-81EE-05B3EDEBF936}" destId="{7CD1F8BE-E2C5-4C81-8D90-8D53F31BA70F}" srcOrd="1" destOrd="0" presId="urn:microsoft.com/office/officeart/2005/8/layout/chart3"/>
    <dgm:cxn modelId="{61BCECB2-ADBF-4008-97F4-7F528B4B604C}" type="presOf" srcId="{1BFBF0DB-178F-4F00-9D30-388078AF4DDA}" destId="{BCC732B5-7C6D-48E6-B330-D6ABF7E8F6AA}" srcOrd="0" destOrd="0" presId="urn:microsoft.com/office/officeart/2005/8/layout/chart3"/>
    <dgm:cxn modelId="{C22D93B8-3E83-438D-A308-EA2B547FBA3D}" type="presOf" srcId="{819A2D98-C5AC-47C3-B2D7-A11B7CBE3C6E}" destId="{3B7D9867-69B9-494C-A334-3930ABC354A9}" srcOrd="0" destOrd="0" presId="urn:microsoft.com/office/officeart/2005/8/layout/chart3"/>
    <dgm:cxn modelId="{16C32AC4-5A94-4352-B92F-F81DD268B520}" type="presOf" srcId="{1DE5DA05-BC4B-480A-BDEC-CCF14F7D0883}" destId="{9B6A993A-A4AF-4883-9091-73E940B47CBD}" srcOrd="0" destOrd="0" presId="urn:microsoft.com/office/officeart/2005/8/layout/chart3"/>
    <dgm:cxn modelId="{4D5D47CA-E0D4-4C82-B2DF-D7F1366D70AB}" srcId="{1DE5DA05-BC4B-480A-BDEC-CCF14F7D0883}" destId="{1BFBF0DB-178F-4F00-9D30-388078AF4DDA}" srcOrd="1" destOrd="0" parTransId="{07634B14-68E2-4B32-BDDB-B07D45A7FE51}" sibTransId="{4DF68F8F-178F-4DB1-B04F-E1A805D8AABB}"/>
    <dgm:cxn modelId="{1ABF4ECC-E0C6-4E56-B58C-5ED9DC536FD2}" type="presOf" srcId="{F77FF6D9-A048-4BC0-AD54-5CDD3F2078A2}" destId="{BC178173-1094-4431-B969-CD02CC483C3E}" srcOrd="1" destOrd="0" presId="urn:microsoft.com/office/officeart/2005/8/layout/chart3"/>
    <dgm:cxn modelId="{B10E2DCF-139A-41C8-BD70-961D800940D4}" type="presOf" srcId="{1BFBF0DB-178F-4F00-9D30-388078AF4DDA}" destId="{277B79D2-076E-4CC0-83D3-1F87917A088E}" srcOrd="1" destOrd="0" presId="urn:microsoft.com/office/officeart/2005/8/layout/chart3"/>
    <dgm:cxn modelId="{1247CAD3-269D-4F1E-AB32-79F5814C8193}" type="presOf" srcId="{3327370E-FBF7-458F-B262-F38CBC223774}" destId="{B54CC578-8472-4E6E-8866-8F20D840B04A}" srcOrd="1" destOrd="0" presId="urn:microsoft.com/office/officeart/2005/8/layout/chart3"/>
    <dgm:cxn modelId="{6B53FBD7-4153-490A-97E4-202E7B4A5478}" type="presOf" srcId="{F77FF6D9-A048-4BC0-AD54-5CDD3F2078A2}" destId="{F1838CC9-A26F-4B40-906C-71A1D980152A}" srcOrd="0" destOrd="0" presId="urn:microsoft.com/office/officeart/2005/8/layout/chart3"/>
    <dgm:cxn modelId="{62A88AD8-325F-450C-BB9B-4FE240EBB565}" srcId="{1DE5DA05-BC4B-480A-BDEC-CCF14F7D0883}" destId="{1051B8DA-C024-4CCB-81EE-05B3EDEBF936}" srcOrd="3" destOrd="0" parTransId="{A4E123C5-8883-4062-A470-651C0F0AB014}" sibTransId="{A35879D5-83FE-4AD2-852F-E199EBE23BC4}"/>
    <dgm:cxn modelId="{E8A7B1E5-DE44-4BA2-9C13-9F1DA097D532}" srcId="{1DE5DA05-BC4B-480A-BDEC-CCF14F7D0883}" destId="{F77FF6D9-A048-4BC0-AD54-5CDD3F2078A2}" srcOrd="6" destOrd="0" parTransId="{D52A6C83-4EDB-4912-8F79-6CBA55AA2E32}" sibTransId="{6B24A339-AA6C-4B55-8D3A-14672037B9F6}"/>
    <dgm:cxn modelId="{96EC54E9-85CE-4FD4-B077-A0E93024E507}" type="presOf" srcId="{897AAD5B-B15C-418A-811C-BEC75D667B8C}" destId="{80F6253A-CF08-475C-8CCA-B6A9567F60FC}" srcOrd="1" destOrd="0" presId="urn:microsoft.com/office/officeart/2005/8/layout/chart3"/>
    <dgm:cxn modelId="{56ECDDBA-C79C-4D90-9433-3DD6764D80DC}" type="presParOf" srcId="{9B6A993A-A4AF-4883-9091-73E940B47CBD}" destId="{3B7D9867-69B9-494C-A334-3930ABC354A9}" srcOrd="0" destOrd="0" presId="urn:microsoft.com/office/officeart/2005/8/layout/chart3"/>
    <dgm:cxn modelId="{A47C9A70-D01A-485C-AA7B-D22F4A0419B5}" type="presParOf" srcId="{9B6A993A-A4AF-4883-9091-73E940B47CBD}" destId="{BBBBE362-76EA-483A-940B-5A01D7420107}" srcOrd="1" destOrd="0" presId="urn:microsoft.com/office/officeart/2005/8/layout/chart3"/>
    <dgm:cxn modelId="{CF05142C-CA7E-4ACD-A293-7E3468EDC03E}" type="presParOf" srcId="{9B6A993A-A4AF-4883-9091-73E940B47CBD}" destId="{BCC732B5-7C6D-48E6-B330-D6ABF7E8F6AA}" srcOrd="2" destOrd="0" presId="urn:microsoft.com/office/officeart/2005/8/layout/chart3"/>
    <dgm:cxn modelId="{94A89945-5271-4C4A-A7FB-C753AC064303}" type="presParOf" srcId="{9B6A993A-A4AF-4883-9091-73E940B47CBD}" destId="{277B79D2-076E-4CC0-83D3-1F87917A088E}" srcOrd="3" destOrd="0" presId="urn:microsoft.com/office/officeart/2005/8/layout/chart3"/>
    <dgm:cxn modelId="{23116512-7C1B-421F-B42B-D0E5624BBCFF}" type="presParOf" srcId="{9B6A993A-A4AF-4883-9091-73E940B47CBD}" destId="{9B5BAF73-C477-436E-BC4A-25893D4023FB}" srcOrd="4" destOrd="0" presId="urn:microsoft.com/office/officeart/2005/8/layout/chart3"/>
    <dgm:cxn modelId="{1DF8E333-655E-424F-BC4F-348ABC688D32}" type="presParOf" srcId="{9B6A993A-A4AF-4883-9091-73E940B47CBD}" destId="{A4CBED7E-6E48-4A4F-8D22-682E8FD14688}" srcOrd="5" destOrd="0" presId="urn:microsoft.com/office/officeart/2005/8/layout/chart3"/>
    <dgm:cxn modelId="{F37FA5D9-6977-4571-A0BB-2C03D9C16522}" type="presParOf" srcId="{9B6A993A-A4AF-4883-9091-73E940B47CBD}" destId="{883C3CA7-B5C4-4A87-90FF-B2BB54F298D6}" srcOrd="6" destOrd="0" presId="urn:microsoft.com/office/officeart/2005/8/layout/chart3"/>
    <dgm:cxn modelId="{E3ED2BEC-AC80-46C0-AE36-0605ECE7F8B1}" type="presParOf" srcId="{9B6A993A-A4AF-4883-9091-73E940B47CBD}" destId="{7CD1F8BE-E2C5-4C81-8D90-8D53F31BA70F}" srcOrd="7" destOrd="0" presId="urn:microsoft.com/office/officeart/2005/8/layout/chart3"/>
    <dgm:cxn modelId="{2BB6EF73-0016-4B08-881C-C15660D288D0}" type="presParOf" srcId="{9B6A993A-A4AF-4883-9091-73E940B47CBD}" destId="{B269A4EC-CEAB-4F65-A952-D234DB453368}" srcOrd="8" destOrd="0" presId="urn:microsoft.com/office/officeart/2005/8/layout/chart3"/>
    <dgm:cxn modelId="{39E70544-AA90-4544-B041-D9BEF71AC0A1}" type="presParOf" srcId="{9B6A993A-A4AF-4883-9091-73E940B47CBD}" destId="{80F6253A-CF08-475C-8CCA-B6A9567F60FC}" srcOrd="9" destOrd="0" presId="urn:microsoft.com/office/officeart/2005/8/layout/chart3"/>
    <dgm:cxn modelId="{1A3E660D-E9D9-49E6-82EB-B8EDFCB33542}" type="presParOf" srcId="{9B6A993A-A4AF-4883-9091-73E940B47CBD}" destId="{4812F1E3-A96E-40A8-BDF7-845F30595674}" srcOrd="10" destOrd="0" presId="urn:microsoft.com/office/officeart/2005/8/layout/chart3"/>
    <dgm:cxn modelId="{F4343E7C-6F48-4E55-9E6C-8ACB3036A750}" type="presParOf" srcId="{9B6A993A-A4AF-4883-9091-73E940B47CBD}" destId="{B54CC578-8472-4E6E-8866-8F20D840B04A}" srcOrd="11" destOrd="0" presId="urn:microsoft.com/office/officeart/2005/8/layout/chart3"/>
    <dgm:cxn modelId="{7E4095A1-9EC0-4A69-B46F-6026B70573D0}" type="presParOf" srcId="{9B6A993A-A4AF-4883-9091-73E940B47CBD}" destId="{F1838CC9-A26F-4B40-906C-71A1D980152A}" srcOrd="12" destOrd="0" presId="urn:microsoft.com/office/officeart/2005/8/layout/chart3"/>
    <dgm:cxn modelId="{EB7AE439-BDD8-4F96-A1B4-67840C407F81}" type="presParOf" srcId="{9B6A993A-A4AF-4883-9091-73E940B47CBD}" destId="{BC178173-1094-4431-B969-CD02CC483C3E}" srcOrd="13" destOrd="0" presId="urn:microsoft.com/office/officeart/2005/8/layout/chart3"/>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8F821-9F1B-4B94-AE92-081776A6631F}" type="doc">
      <dgm:prSet loTypeId="urn:microsoft.com/office/officeart/2005/8/layout/process4" loCatId="process" qsTypeId="urn:microsoft.com/office/officeart/2005/8/quickstyle/simple2" qsCatId="simple" csTypeId="urn:microsoft.com/office/officeart/2005/8/colors/accent1_2" csCatId="accent1" phldr="1"/>
      <dgm:spPr/>
      <dgm:t>
        <a:bodyPr/>
        <a:lstStyle/>
        <a:p>
          <a:endParaRPr lang="en-US"/>
        </a:p>
      </dgm:t>
    </dgm:pt>
    <dgm:pt modelId="{196BFF27-E4E7-4FF3-969E-BA6864175483}">
      <dgm:prSet/>
      <dgm:spPr/>
      <dgm:t>
        <a:bodyPr/>
        <a:lstStyle/>
        <a:p>
          <a:r>
            <a:rPr lang="en-US"/>
            <a:t>For Zomato to enter the US market, it needs to understand the </a:t>
          </a:r>
          <a:r>
            <a:rPr lang="en-US" b="1" u="sng"/>
            <a:t>salient features</a:t>
          </a:r>
          <a:r>
            <a:rPr lang="en-US" b="1"/>
            <a:t> </a:t>
          </a:r>
          <a:r>
            <a:rPr lang="en-US"/>
            <a:t>of its competitors to determine how it can position itself in the US market. </a:t>
          </a:r>
        </a:p>
      </dgm:t>
    </dgm:pt>
    <dgm:pt modelId="{0F6F3912-F34A-49D2-A5FE-EAEE87A9808A}" type="parTrans" cxnId="{86268C8E-087D-44C0-B537-135018F1DB9D}">
      <dgm:prSet/>
      <dgm:spPr/>
      <dgm:t>
        <a:bodyPr/>
        <a:lstStyle/>
        <a:p>
          <a:endParaRPr lang="en-US"/>
        </a:p>
      </dgm:t>
    </dgm:pt>
    <dgm:pt modelId="{3F098B38-F02B-4C1C-B3EF-749B3514DBA5}" type="sibTrans" cxnId="{86268C8E-087D-44C0-B537-135018F1DB9D}">
      <dgm:prSet/>
      <dgm:spPr/>
      <dgm:t>
        <a:bodyPr/>
        <a:lstStyle/>
        <a:p>
          <a:endParaRPr lang="en-US"/>
        </a:p>
      </dgm:t>
    </dgm:pt>
    <dgm:pt modelId="{C56D38C2-62F6-469A-8E8C-F909E526CC1A}">
      <dgm:prSet/>
      <dgm:spPr/>
      <dgm:t>
        <a:bodyPr/>
        <a:lstStyle/>
        <a:p>
          <a:r>
            <a:rPr lang="en-US"/>
            <a:t>As a marketing firm, we will be conducting </a:t>
          </a:r>
          <a:r>
            <a:rPr lang="en-US" b="1" u="sng"/>
            <a:t>an analysis on social media platforms</a:t>
          </a:r>
          <a:r>
            <a:rPr lang="en-US"/>
            <a:t> like Reddit to explore the competitors’ strengths. </a:t>
          </a:r>
        </a:p>
      </dgm:t>
    </dgm:pt>
    <dgm:pt modelId="{78323463-9CA1-4B07-8053-2C6FC6A6257D}" type="parTrans" cxnId="{CAE1DC58-9DE4-4539-88F2-363899C0CB12}">
      <dgm:prSet/>
      <dgm:spPr/>
      <dgm:t>
        <a:bodyPr/>
        <a:lstStyle/>
        <a:p>
          <a:endParaRPr lang="en-US"/>
        </a:p>
      </dgm:t>
    </dgm:pt>
    <dgm:pt modelId="{1CD0DCB4-F12A-4003-83A3-E2410B4E310B}" type="sibTrans" cxnId="{CAE1DC58-9DE4-4539-88F2-363899C0CB12}">
      <dgm:prSet/>
      <dgm:spPr/>
      <dgm:t>
        <a:bodyPr/>
        <a:lstStyle/>
        <a:p>
          <a:endParaRPr lang="en-US"/>
        </a:p>
      </dgm:t>
    </dgm:pt>
    <dgm:pt modelId="{C1178862-9A94-4218-A5F7-29767052C825}" type="pres">
      <dgm:prSet presAssocID="{93C8F821-9F1B-4B94-AE92-081776A6631F}" presName="Name0" presStyleCnt="0">
        <dgm:presLayoutVars>
          <dgm:dir/>
          <dgm:animLvl val="lvl"/>
          <dgm:resizeHandles val="exact"/>
        </dgm:presLayoutVars>
      </dgm:prSet>
      <dgm:spPr/>
    </dgm:pt>
    <dgm:pt modelId="{3DAAC36B-BCC8-45E0-B248-F6DB8F2D09A4}" type="pres">
      <dgm:prSet presAssocID="{C56D38C2-62F6-469A-8E8C-F909E526CC1A}" presName="boxAndChildren" presStyleCnt="0"/>
      <dgm:spPr/>
    </dgm:pt>
    <dgm:pt modelId="{223CF1E5-4D75-4AD5-8123-1596BCB030C6}" type="pres">
      <dgm:prSet presAssocID="{C56D38C2-62F6-469A-8E8C-F909E526CC1A}" presName="parentTextBox" presStyleLbl="node1" presStyleIdx="0" presStyleCnt="2"/>
      <dgm:spPr/>
    </dgm:pt>
    <dgm:pt modelId="{31FC16E4-8D14-48AC-BF2A-AD4177896804}" type="pres">
      <dgm:prSet presAssocID="{3F098B38-F02B-4C1C-B3EF-749B3514DBA5}" presName="sp" presStyleCnt="0"/>
      <dgm:spPr/>
    </dgm:pt>
    <dgm:pt modelId="{4A14DA95-635B-4556-9387-E9128751B525}" type="pres">
      <dgm:prSet presAssocID="{196BFF27-E4E7-4FF3-969E-BA6864175483}" presName="arrowAndChildren" presStyleCnt="0"/>
      <dgm:spPr/>
    </dgm:pt>
    <dgm:pt modelId="{19A353E6-8541-424D-9E3C-0D54F13DD599}" type="pres">
      <dgm:prSet presAssocID="{196BFF27-E4E7-4FF3-969E-BA6864175483}" presName="parentTextArrow" presStyleLbl="node1" presStyleIdx="1" presStyleCnt="2"/>
      <dgm:spPr/>
    </dgm:pt>
  </dgm:ptLst>
  <dgm:cxnLst>
    <dgm:cxn modelId="{CAE1DC58-9DE4-4539-88F2-363899C0CB12}" srcId="{93C8F821-9F1B-4B94-AE92-081776A6631F}" destId="{C56D38C2-62F6-469A-8E8C-F909E526CC1A}" srcOrd="1" destOrd="0" parTransId="{78323463-9CA1-4B07-8053-2C6FC6A6257D}" sibTransId="{1CD0DCB4-F12A-4003-83A3-E2410B4E310B}"/>
    <dgm:cxn modelId="{045F5D88-8BB4-45DF-9382-3613D6685ACA}" type="presOf" srcId="{93C8F821-9F1B-4B94-AE92-081776A6631F}" destId="{C1178862-9A94-4218-A5F7-29767052C825}" srcOrd="0" destOrd="0" presId="urn:microsoft.com/office/officeart/2005/8/layout/process4"/>
    <dgm:cxn modelId="{FFB18E8A-717B-4DF1-A8F9-DD27D2F51F9B}" type="presOf" srcId="{C56D38C2-62F6-469A-8E8C-F909E526CC1A}" destId="{223CF1E5-4D75-4AD5-8123-1596BCB030C6}" srcOrd="0" destOrd="0" presId="urn:microsoft.com/office/officeart/2005/8/layout/process4"/>
    <dgm:cxn modelId="{86268C8E-087D-44C0-B537-135018F1DB9D}" srcId="{93C8F821-9F1B-4B94-AE92-081776A6631F}" destId="{196BFF27-E4E7-4FF3-969E-BA6864175483}" srcOrd="0" destOrd="0" parTransId="{0F6F3912-F34A-49D2-A5FE-EAEE87A9808A}" sibTransId="{3F098B38-F02B-4C1C-B3EF-749B3514DBA5}"/>
    <dgm:cxn modelId="{435273BD-7EA6-4DBD-A1EC-067173081772}" type="presOf" srcId="{196BFF27-E4E7-4FF3-969E-BA6864175483}" destId="{19A353E6-8541-424D-9E3C-0D54F13DD599}" srcOrd="0" destOrd="0" presId="urn:microsoft.com/office/officeart/2005/8/layout/process4"/>
    <dgm:cxn modelId="{DF99D712-8270-4735-8218-15E43973D3A2}" type="presParOf" srcId="{C1178862-9A94-4218-A5F7-29767052C825}" destId="{3DAAC36B-BCC8-45E0-B248-F6DB8F2D09A4}" srcOrd="0" destOrd="0" presId="urn:microsoft.com/office/officeart/2005/8/layout/process4"/>
    <dgm:cxn modelId="{4111F8B5-D9C2-493A-93A8-224C3FD91D6C}" type="presParOf" srcId="{3DAAC36B-BCC8-45E0-B248-F6DB8F2D09A4}" destId="{223CF1E5-4D75-4AD5-8123-1596BCB030C6}" srcOrd="0" destOrd="0" presId="urn:microsoft.com/office/officeart/2005/8/layout/process4"/>
    <dgm:cxn modelId="{97578166-71BA-463F-A861-49E8A4B1715D}" type="presParOf" srcId="{C1178862-9A94-4218-A5F7-29767052C825}" destId="{31FC16E4-8D14-48AC-BF2A-AD4177896804}" srcOrd="1" destOrd="0" presId="urn:microsoft.com/office/officeart/2005/8/layout/process4"/>
    <dgm:cxn modelId="{7B9E8268-75E6-4135-99DA-AEB86BDDCFED}" type="presParOf" srcId="{C1178862-9A94-4218-A5F7-29767052C825}" destId="{4A14DA95-635B-4556-9387-E9128751B525}" srcOrd="2" destOrd="0" presId="urn:microsoft.com/office/officeart/2005/8/layout/process4"/>
    <dgm:cxn modelId="{E0EC2186-A5AB-4F4F-B629-EC7CCA0EDED7}" type="presParOf" srcId="{4A14DA95-635B-4556-9387-E9128751B525}" destId="{19A353E6-8541-424D-9E3C-0D54F13DD599}" srcOrd="0" destOrd="0" presId="urn:microsoft.com/office/officeart/2005/8/layout/process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427BBA-F495-48A4-B42A-71C900824488}"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694E0B57-00FF-430D-8387-88C241BB55AE}">
      <dgm:prSet phldrT="[Text]" custT="1"/>
      <dgm:spPr/>
      <dgm:t>
        <a:bodyPr/>
        <a:lstStyle/>
        <a:p>
          <a:r>
            <a:rPr lang="en-US" sz="1600"/>
            <a:t>Duplicate</a:t>
          </a:r>
          <a:br>
            <a:rPr lang="en-US" sz="1600"/>
          </a:br>
          <a:r>
            <a:rPr lang="en-US" sz="1600"/>
            <a:t>removal</a:t>
          </a:r>
        </a:p>
      </dgm:t>
    </dgm:pt>
    <dgm:pt modelId="{1728B5AE-E058-41ED-BF1A-09C1E72C6E56}" type="parTrans" cxnId="{F6A30D1B-681A-4C64-8F85-CB97E9DC2BC8}">
      <dgm:prSet/>
      <dgm:spPr/>
      <dgm:t>
        <a:bodyPr/>
        <a:lstStyle/>
        <a:p>
          <a:endParaRPr lang="en-US"/>
        </a:p>
      </dgm:t>
    </dgm:pt>
    <dgm:pt modelId="{0CEC02E9-A204-456C-AAA4-C5D6792EBD6E}" type="sibTrans" cxnId="{F6A30D1B-681A-4C64-8F85-CB97E9DC2BC8}">
      <dgm:prSet/>
      <dgm:spPr/>
      <dgm:t>
        <a:bodyPr/>
        <a:lstStyle/>
        <a:p>
          <a:endParaRPr lang="en-US"/>
        </a:p>
      </dgm:t>
    </dgm:pt>
    <dgm:pt modelId="{D631A1CE-F007-4788-A59B-4E8EF2CD7933}">
      <dgm:prSet phldrT="[Text]" custT="1"/>
      <dgm:spPr/>
      <dgm:t>
        <a:bodyPr/>
        <a:lstStyle/>
        <a:p>
          <a:r>
            <a:rPr lang="en-US" sz="1600"/>
            <a:t>Stop word</a:t>
          </a:r>
          <a:br>
            <a:rPr lang="en-US" sz="1600"/>
          </a:br>
          <a:r>
            <a:rPr lang="en-US" sz="1600"/>
            <a:t>removal</a:t>
          </a:r>
        </a:p>
      </dgm:t>
    </dgm:pt>
    <dgm:pt modelId="{01DCE2FB-C253-4393-8D71-FCDC38F7670D}" type="parTrans" cxnId="{6BADF176-E811-42F2-A11B-927645D53B50}">
      <dgm:prSet/>
      <dgm:spPr/>
      <dgm:t>
        <a:bodyPr/>
        <a:lstStyle/>
        <a:p>
          <a:endParaRPr lang="en-US"/>
        </a:p>
      </dgm:t>
    </dgm:pt>
    <dgm:pt modelId="{BA2CE873-7D64-4063-91CC-0353E05C5372}" type="sibTrans" cxnId="{6BADF176-E811-42F2-A11B-927645D53B50}">
      <dgm:prSet/>
      <dgm:spPr/>
      <dgm:t>
        <a:bodyPr/>
        <a:lstStyle/>
        <a:p>
          <a:endParaRPr lang="en-US"/>
        </a:p>
      </dgm:t>
    </dgm:pt>
    <dgm:pt modelId="{104BEA76-84B9-4515-80EC-884F224C595E}">
      <dgm:prSet phldrT="[Text]" custT="1"/>
      <dgm:spPr/>
      <dgm:t>
        <a:bodyPr/>
        <a:lstStyle/>
        <a:p>
          <a:r>
            <a:rPr lang="en-US" sz="1600"/>
            <a:t>Lemmatization</a:t>
          </a:r>
        </a:p>
      </dgm:t>
    </dgm:pt>
    <dgm:pt modelId="{1D1FF796-44B2-4A5C-898E-9B5895A255CD}" type="parTrans" cxnId="{65B0A8DD-697A-44B3-BB37-9B6C4139AB14}">
      <dgm:prSet/>
      <dgm:spPr/>
      <dgm:t>
        <a:bodyPr/>
        <a:lstStyle/>
        <a:p>
          <a:endParaRPr lang="en-US"/>
        </a:p>
      </dgm:t>
    </dgm:pt>
    <dgm:pt modelId="{46091A76-0B58-489D-B45A-C0A177A1ECC7}" type="sibTrans" cxnId="{65B0A8DD-697A-44B3-BB37-9B6C4139AB14}">
      <dgm:prSet/>
      <dgm:spPr/>
      <dgm:t>
        <a:bodyPr/>
        <a:lstStyle/>
        <a:p>
          <a:endParaRPr lang="en-US"/>
        </a:p>
      </dgm:t>
    </dgm:pt>
    <dgm:pt modelId="{705F4236-B851-4E10-9D3C-038A3F282F94}">
      <dgm:prSet custT="1"/>
      <dgm:spPr/>
      <dgm:t>
        <a:bodyPr/>
        <a:lstStyle/>
        <a:p>
          <a:r>
            <a:rPr lang="en-US" sz="1600"/>
            <a:t>Eliminate punctuation /</a:t>
          </a:r>
          <a:br>
            <a:rPr lang="en-US" sz="1600"/>
          </a:br>
          <a:r>
            <a:rPr lang="en-US" sz="1600"/>
            <a:t>white spaces</a:t>
          </a:r>
        </a:p>
      </dgm:t>
    </dgm:pt>
    <dgm:pt modelId="{8BDCAE83-0E4D-46CA-B451-708E93FBA501}" type="parTrans" cxnId="{43233474-B29B-4D6E-BC44-C825FC44964A}">
      <dgm:prSet/>
      <dgm:spPr/>
      <dgm:t>
        <a:bodyPr/>
        <a:lstStyle/>
        <a:p>
          <a:endParaRPr lang="en-US"/>
        </a:p>
      </dgm:t>
    </dgm:pt>
    <dgm:pt modelId="{4A6540FF-0D62-43B5-A489-ACA393F8920F}" type="sibTrans" cxnId="{43233474-B29B-4D6E-BC44-C825FC44964A}">
      <dgm:prSet/>
      <dgm:spPr/>
      <dgm:t>
        <a:bodyPr/>
        <a:lstStyle/>
        <a:p>
          <a:endParaRPr lang="en-US"/>
        </a:p>
      </dgm:t>
    </dgm:pt>
    <dgm:pt modelId="{8A633A3C-D464-49B4-A66E-2F89AA8796AF}">
      <dgm:prSet custT="1"/>
      <dgm:spPr/>
      <dgm:t>
        <a:bodyPr/>
        <a:lstStyle/>
        <a:p>
          <a:r>
            <a:rPr lang="en-US" sz="1600"/>
            <a:t>Conversion into lower case</a:t>
          </a:r>
        </a:p>
      </dgm:t>
    </dgm:pt>
    <dgm:pt modelId="{F207F2D5-F647-4E42-B40D-5243C827C0A2}" type="parTrans" cxnId="{8DE960BD-6CB7-4DC9-918B-60E4C5090105}">
      <dgm:prSet/>
      <dgm:spPr/>
      <dgm:t>
        <a:bodyPr/>
        <a:lstStyle/>
        <a:p>
          <a:endParaRPr lang="en-US"/>
        </a:p>
      </dgm:t>
    </dgm:pt>
    <dgm:pt modelId="{9C200691-C113-4074-88E7-C42EE75CE3D4}" type="sibTrans" cxnId="{8DE960BD-6CB7-4DC9-918B-60E4C5090105}">
      <dgm:prSet/>
      <dgm:spPr/>
      <dgm:t>
        <a:bodyPr/>
        <a:lstStyle/>
        <a:p>
          <a:endParaRPr lang="en-US"/>
        </a:p>
      </dgm:t>
    </dgm:pt>
    <dgm:pt modelId="{988C5022-F17E-46D6-80DD-3B65CF2D42E0}" type="pres">
      <dgm:prSet presAssocID="{C7427BBA-F495-48A4-B42A-71C900824488}" presName="Name0" presStyleCnt="0">
        <dgm:presLayoutVars>
          <dgm:chMax val="11"/>
          <dgm:chPref val="11"/>
          <dgm:dir/>
          <dgm:resizeHandles/>
        </dgm:presLayoutVars>
      </dgm:prSet>
      <dgm:spPr/>
    </dgm:pt>
    <dgm:pt modelId="{08C249DA-CCA9-4EE4-B62A-F413439C4273}" type="pres">
      <dgm:prSet presAssocID="{8A633A3C-D464-49B4-A66E-2F89AA8796AF}" presName="Accent5" presStyleCnt="0"/>
      <dgm:spPr/>
    </dgm:pt>
    <dgm:pt modelId="{F325FF99-3B00-4013-82CD-A850DC1EE864}" type="pres">
      <dgm:prSet presAssocID="{8A633A3C-D464-49B4-A66E-2F89AA8796AF}" presName="Accent" presStyleLbl="node1" presStyleIdx="0" presStyleCnt="5"/>
      <dgm:spPr/>
    </dgm:pt>
    <dgm:pt modelId="{0A2E3C27-DBC9-4382-B3AA-0E5D4AFBED64}" type="pres">
      <dgm:prSet presAssocID="{8A633A3C-D464-49B4-A66E-2F89AA8796AF}" presName="ParentBackground5" presStyleCnt="0"/>
      <dgm:spPr/>
    </dgm:pt>
    <dgm:pt modelId="{5AE0227F-40A7-470B-94C2-32FB257A703E}" type="pres">
      <dgm:prSet presAssocID="{8A633A3C-D464-49B4-A66E-2F89AA8796AF}" presName="ParentBackground" presStyleLbl="fgAcc1" presStyleIdx="0" presStyleCnt="5"/>
      <dgm:spPr/>
    </dgm:pt>
    <dgm:pt modelId="{14E75AF0-F30F-41DC-AC2C-7D129DA00B2E}" type="pres">
      <dgm:prSet presAssocID="{8A633A3C-D464-49B4-A66E-2F89AA8796AF}" presName="Parent5" presStyleLbl="revTx" presStyleIdx="0" presStyleCnt="0">
        <dgm:presLayoutVars>
          <dgm:chMax val="1"/>
          <dgm:chPref val="1"/>
          <dgm:bulletEnabled val="1"/>
        </dgm:presLayoutVars>
      </dgm:prSet>
      <dgm:spPr/>
    </dgm:pt>
    <dgm:pt modelId="{0B45DDFF-F572-401A-957D-8DBC4B5969AB}" type="pres">
      <dgm:prSet presAssocID="{705F4236-B851-4E10-9D3C-038A3F282F94}" presName="Accent4" presStyleCnt="0"/>
      <dgm:spPr/>
    </dgm:pt>
    <dgm:pt modelId="{E3E01B85-B06D-43EA-B2F0-73B5B213290E}" type="pres">
      <dgm:prSet presAssocID="{705F4236-B851-4E10-9D3C-038A3F282F94}" presName="Accent" presStyleLbl="node1" presStyleIdx="1" presStyleCnt="5"/>
      <dgm:spPr/>
    </dgm:pt>
    <dgm:pt modelId="{472272A3-57C8-4DBE-BADF-E6E4B076886B}" type="pres">
      <dgm:prSet presAssocID="{705F4236-B851-4E10-9D3C-038A3F282F94}" presName="ParentBackground4" presStyleCnt="0"/>
      <dgm:spPr/>
    </dgm:pt>
    <dgm:pt modelId="{E7EED584-5888-402F-8BD3-328B24C99E6F}" type="pres">
      <dgm:prSet presAssocID="{705F4236-B851-4E10-9D3C-038A3F282F94}" presName="ParentBackground" presStyleLbl="fgAcc1" presStyleIdx="1" presStyleCnt="5"/>
      <dgm:spPr/>
    </dgm:pt>
    <dgm:pt modelId="{AD191420-6694-4EB5-812B-1FE36B90B42E}" type="pres">
      <dgm:prSet presAssocID="{705F4236-B851-4E10-9D3C-038A3F282F94}" presName="Parent4" presStyleLbl="revTx" presStyleIdx="0" presStyleCnt="0">
        <dgm:presLayoutVars>
          <dgm:chMax val="1"/>
          <dgm:chPref val="1"/>
          <dgm:bulletEnabled val="1"/>
        </dgm:presLayoutVars>
      </dgm:prSet>
      <dgm:spPr/>
    </dgm:pt>
    <dgm:pt modelId="{5BE19F9F-DCFD-4B9F-B875-169F4F7CCEE3}" type="pres">
      <dgm:prSet presAssocID="{104BEA76-84B9-4515-80EC-884F224C595E}" presName="Accent3" presStyleCnt="0"/>
      <dgm:spPr/>
    </dgm:pt>
    <dgm:pt modelId="{D4E156AC-CFCF-42E0-AB1D-C6DB2953A13E}" type="pres">
      <dgm:prSet presAssocID="{104BEA76-84B9-4515-80EC-884F224C595E}" presName="Accent" presStyleLbl="node1" presStyleIdx="2" presStyleCnt="5"/>
      <dgm:spPr/>
    </dgm:pt>
    <dgm:pt modelId="{9B1423D6-FC82-46CD-A998-DA06E8273302}" type="pres">
      <dgm:prSet presAssocID="{104BEA76-84B9-4515-80EC-884F224C595E}" presName="ParentBackground3" presStyleCnt="0"/>
      <dgm:spPr/>
    </dgm:pt>
    <dgm:pt modelId="{F7A58025-CEE0-405E-B593-55BD6892F8DC}" type="pres">
      <dgm:prSet presAssocID="{104BEA76-84B9-4515-80EC-884F224C595E}" presName="ParentBackground" presStyleLbl="fgAcc1" presStyleIdx="2" presStyleCnt="5"/>
      <dgm:spPr/>
    </dgm:pt>
    <dgm:pt modelId="{17FA00A7-4293-4189-A13A-CA0B938598EE}" type="pres">
      <dgm:prSet presAssocID="{104BEA76-84B9-4515-80EC-884F224C595E}" presName="Parent3" presStyleLbl="revTx" presStyleIdx="0" presStyleCnt="0">
        <dgm:presLayoutVars>
          <dgm:chMax val="1"/>
          <dgm:chPref val="1"/>
          <dgm:bulletEnabled val="1"/>
        </dgm:presLayoutVars>
      </dgm:prSet>
      <dgm:spPr/>
    </dgm:pt>
    <dgm:pt modelId="{AA7842CD-5F07-44B6-8B19-611FCE3BEE22}" type="pres">
      <dgm:prSet presAssocID="{D631A1CE-F007-4788-A59B-4E8EF2CD7933}" presName="Accent2" presStyleCnt="0"/>
      <dgm:spPr/>
    </dgm:pt>
    <dgm:pt modelId="{081231D0-6C04-4FE3-B7C3-40695CA892D0}" type="pres">
      <dgm:prSet presAssocID="{D631A1CE-F007-4788-A59B-4E8EF2CD7933}" presName="Accent" presStyleLbl="node1" presStyleIdx="3" presStyleCnt="5"/>
      <dgm:spPr/>
    </dgm:pt>
    <dgm:pt modelId="{B37171CF-C3C8-4CF2-930D-47D1DA65556B}" type="pres">
      <dgm:prSet presAssocID="{D631A1CE-F007-4788-A59B-4E8EF2CD7933}" presName="ParentBackground2" presStyleCnt="0"/>
      <dgm:spPr/>
    </dgm:pt>
    <dgm:pt modelId="{CB4A1355-3D3B-4A3B-9EC6-899C36B6A755}" type="pres">
      <dgm:prSet presAssocID="{D631A1CE-F007-4788-A59B-4E8EF2CD7933}" presName="ParentBackground" presStyleLbl="fgAcc1" presStyleIdx="3" presStyleCnt="5"/>
      <dgm:spPr/>
    </dgm:pt>
    <dgm:pt modelId="{8F5E65BD-44D3-464B-A4E0-8BA8F039378E}" type="pres">
      <dgm:prSet presAssocID="{D631A1CE-F007-4788-A59B-4E8EF2CD7933}" presName="Parent2" presStyleLbl="revTx" presStyleIdx="0" presStyleCnt="0">
        <dgm:presLayoutVars>
          <dgm:chMax val="1"/>
          <dgm:chPref val="1"/>
          <dgm:bulletEnabled val="1"/>
        </dgm:presLayoutVars>
      </dgm:prSet>
      <dgm:spPr/>
    </dgm:pt>
    <dgm:pt modelId="{A846D537-0B3B-48E0-B4A1-B91619AE3621}" type="pres">
      <dgm:prSet presAssocID="{694E0B57-00FF-430D-8387-88C241BB55AE}" presName="Accent1" presStyleCnt="0"/>
      <dgm:spPr/>
    </dgm:pt>
    <dgm:pt modelId="{62C7D225-446A-47EC-B74E-63AF3C6C453A}" type="pres">
      <dgm:prSet presAssocID="{694E0B57-00FF-430D-8387-88C241BB55AE}" presName="Accent" presStyleLbl="node1" presStyleIdx="4" presStyleCnt="5"/>
      <dgm:spPr/>
    </dgm:pt>
    <dgm:pt modelId="{5EF6E492-609D-4D59-9ECA-36F7A83AB784}" type="pres">
      <dgm:prSet presAssocID="{694E0B57-00FF-430D-8387-88C241BB55AE}" presName="ParentBackground1" presStyleCnt="0"/>
      <dgm:spPr/>
    </dgm:pt>
    <dgm:pt modelId="{036CCAF3-59FB-4326-9688-BFC51887EAB4}" type="pres">
      <dgm:prSet presAssocID="{694E0B57-00FF-430D-8387-88C241BB55AE}" presName="ParentBackground" presStyleLbl="fgAcc1" presStyleIdx="4" presStyleCnt="5"/>
      <dgm:spPr/>
    </dgm:pt>
    <dgm:pt modelId="{4F1D2A84-97E4-4246-8D63-62643481BD93}" type="pres">
      <dgm:prSet presAssocID="{694E0B57-00FF-430D-8387-88C241BB55AE}" presName="Parent1" presStyleLbl="revTx" presStyleIdx="0" presStyleCnt="0">
        <dgm:presLayoutVars>
          <dgm:chMax val="1"/>
          <dgm:chPref val="1"/>
          <dgm:bulletEnabled val="1"/>
        </dgm:presLayoutVars>
      </dgm:prSet>
      <dgm:spPr/>
    </dgm:pt>
  </dgm:ptLst>
  <dgm:cxnLst>
    <dgm:cxn modelId="{C81FE90C-C7DD-414A-8DA7-AC28202A070F}" type="presOf" srcId="{705F4236-B851-4E10-9D3C-038A3F282F94}" destId="{E7EED584-5888-402F-8BD3-328B24C99E6F}" srcOrd="0" destOrd="0" presId="urn:microsoft.com/office/officeart/2011/layout/CircleProcess"/>
    <dgm:cxn modelId="{F6A30D1B-681A-4C64-8F85-CB97E9DC2BC8}" srcId="{C7427BBA-F495-48A4-B42A-71C900824488}" destId="{694E0B57-00FF-430D-8387-88C241BB55AE}" srcOrd="0" destOrd="0" parTransId="{1728B5AE-E058-41ED-BF1A-09C1E72C6E56}" sibTransId="{0CEC02E9-A204-456C-AAA4-C5D6792EBD6E}"/>
    <dgm:cxn modelId="{05E9B324-9731-429B-9C48-916223B04235}" type="presOf" srcId="{104BEA76-84B9-4515-80EC-884F224C595E}" destId="{F7A58025-CEE0-405E-B593-55BD6892F8DC}" srcOrd="0" destOrd="0" presId="urn:microsoft.com/office/officeart/2011/layout/CircleProcess"/>
    <dgm:cxn modelId="{DFC23D60-4A44-4259-A7DB-553B21730757}" type="presOf" srcId="{705F4236-B851-4E10-9D3C-038A3F282F94}" destId="{AD191420-6694-4EB5-812B-1FE36B90B42E}" srcOrd="1" destOrd="0" presId="urn:microsoft.com/office/officeart/2011/layout/CircleProcess"/>
    <dgm:cxn modelId="{CCEC5760-B3DE-43D5-970F-706BBD69E6C8}" type="presOf" srcId="{8A633A3C-D464-49B4-A66E-2F89AA8796AF}" destId="{14E75AF0-F30F-41DC-AC2C-7D129DA00B2E}" srcOrd="1" destOrd="0" presId="urn:microsoft.com/office/officeart/2011/layout/CircleProcess"/>
    <dgm:cxn modelId="{43233474-B29B-4D6E-BC44-C825FC44964A}" srcId="{C7427BBA-F495-48A4-B42A-71C900824488}" destId="{705F4236-B851-4E10-9D3C-038A3F282F94}" srcOrd="3" destOrd="0" parTransId="{8BDCAE83-0E4D-46CA-B451-708E93FBA501}" sibTransId="{4A6540FF-0D62-43B5-A489-ACA393F8920F}"/>
    <dgm:cxn modelId="{6BADF176-E811-42F2-A11B-927645D53B50}" srcId="{C7427BBA-F495-48A4-B42A-71C900824488}" destId="{D631A1CE-F007-4788-A59B-4E8EF2CD7933}" srcOrd="1" destOrd="0" parTransId="{01DCE2FB-C253-4393-8D71-FCDC38F7670D}" sibTransId="{BA2CE873-7D64-4063-91CC-0353E05C5372}"/>
    <dgm:cxn modelId="{173E5A58-0365-4BB9-BB06-026EF3BF87D6}" type="presOf" srcId="{C7427BBA-F495-48A4-B42A-71C900824488}" destId="{988C5022-F17E-46D6-80DD-3B65CF2D42E0}" srcOrd="0" destOrd="0" presId="urn:microsoft.com/office/officeart/2011/layout/CircleProcess"/>
    <dgm:cxn modelId="{39B23FAF-9B17-48D4-BEBB-5A1D21B6A8F9}" type="presOf" srcId="{D631A1CE-F007-4788-A59B-4E8EF2CD7933}" destId="{CB4A1355-3D3B-4A3B-9EC6-899C36B6A755}" srcOrd="0" destOrd="0" presId="urn:microsoft.com/office/officeart/2011/layout/CircleProcess"/>
    <dgm:cxn modelId="{3414DEBB-4B95-4B72-A018-DE84A7C06884}" type="presOf" srcId="{694E0B57-00FF-430D-8387-88C241BB55AE}" destId="{4F1D2A84-97E4-4246-8D63-62643481BD93}" srcOrd="1" destOrd="0" presId="urn:microsoft.com/office/officeart/2011/layout/CircleProcess"/>
    <dgm:cxn modelId="{58D0A4BC-6587-45AE-A9A4-D42D6B72AF0E}" type="presOf" srcId="{D631A1CE-F007-4788-A59B-4E8EF2CD7933}" destId="{8F5E65BD-44D3-464B-A4E0-8BA8F039378E}" srcOrd="1" destOrd="0" presId="urn:microsoft.com/office/officeart/2011/layout/CircleProcess"/>
    <dgm:cxn modelId="{8DE960BD-6CB7-4DC9-918B-60E4C5090105}" srcId="{C7427BBA-F495-48A4-B42A-71C900824488}" destId="{8A633A3C-D464-49B4-A66E-2F89AA8796AF}" srcOrd="4" destOrd="0" parTransId="{F207F2D5-F647-4E42-B40D-5243C827C0A2}" sibTransId="{9C200691-C113-4074-88E7-C42EE75CE3D4}"/>
    <dgm:cxn modelId="{FBFA70BE-2B05-4C99-B8FA-03D839910E8E}" type="presOf" srcId="{694E0B57-00FF-430D-8387-88C241BB55AE}" destId="{036CCAF3-59FB-4326-9688-BFC51887EAB4}" srcOrd="0" destOrd="0" presId="urn:microsoft.com/office/officeart/2011/layout/CircleProcess"/>
    <dgm:cxn modelId="{C13945C8-969F-43B0-B322-51A920E1CEEA}" type="presOf" srcId="{8A633A3C-D464-49B4-A66E-2F89AA8796AF}" destId="{5AE0227F-40A7-470B-94C2-32FB257A703E}" srcOrd="0" destOrd="0" presId="urn:microsoft.com/office/officeart/2011/layout/CircleProcess"/>
    <dgm:cxn modelId="{65B0A8DD-697A-44B3-BB37-9B6C4139AB14}" srcId="{C7427BBA-F495-48A4-B42A-71C900824488}" destId="{104BEA76-84B9-4515-80EC-884F224C595E}" srcOrd="2" destOrd="0" parTransId="{1D1FF796-44B2-4A5C-898E-9B5895A255CD}" sibTransId="{46091A76-0B58-489D-B45A-C0A177A1ECC7}"/>
    <dgm:cxn modelId="{3A2973FF-7CC7-4C45-B380-70721236DC6A}" type="presOf" srcId="{104BEA76-84B9-4515-80EC-884F224C595E}" destId="{17FA00A7-4293-4189-A13A-CA0B938598EE}" srcOrd="1" destOrd="0" presId="urn:microsoft.com/office/officeart/2011/layout/CircleProcess"/>
    <dgm:cxn modelId="{8FFE9A33-E46F-4C66-95C6-2A48E0AFA244}" type="presParOf" srcId="{988C5022-F17E-46D6-80DD-3B65CF2D42E0}" destId="{08C249DA-CCA9-4EE4-B62A-F413439C4273}" srcOrd="0" destOrd="0" presId="urn:microsoft.com/office/officeart/2011/layout/CircleProcess"/>
    <dgm:cxn modelId="{90F07F5B-38FF-4E27-BF62-BA6B7D4C581D}" type="presParOf" srcId="{08C249DA-CCA9-4EE4-B62A-F413439C4273}" destId="{F325FF99-3B00-4013-82CD-A850DC1EE864}" srcOrd="0" destOrd="0" presId="urn:microsoft.com/office/officeart/2011/layout/CircleProcess"/>
    <dgm:cxn modelId="{06B153C9-01E0-4C32-93C9-731F72691002}" type="presParOf" srcId="{988C5022-F17E-46D6-80DD-3B65CF2D42E0}" destId="{0A2E3C27-DBC9-4382-B3AA-0E5D4AFBED64}" srcOrd="1" destOrd="0" presId="urn:microsoft.com/office/officeart/2011/layout/CircleProcess"/>
    <dgm:cxn modelId="{92BD393B-8A5C-470F-9C45-DA25F7F8640D}" type="presParOf" srcId="{0A2E3C27-DBC9-4382-B3AA-0E5D4AFBED64}" destId="{5AE0227F-40A7-470B-94C2-32FB257A703E}" srcOrd="0" destOrd="0" presId="urn:microsoft.com/office/officeart/2011/layout/CircleProcess"/>
    <dgm:cxn modelId="{A2B9197D-C776-4CA5-A1D4-D15DEAE7F8E2}" type="presParOf" srcId="{988C5022-F17E-46D6-80DD-3B65CF2D42E0}" destId="{14E75AF0-F30F-41DC-AC2C-7D129DA00B2E}" srcOrd="2" destOrd="0" presId="urn:microsoft.com/office/officeart/2011/layout/CircleProcess"/>
    <dgm:cxn modelId="{3126E1B8-B92D-46A7-AD95-8A44CAC69B52}" type="presParOf" srcId="{988C5022-F17E-46D6-80DD-3B65CF2D42E0}" destId="{0B45DDFF-F572-401A-957D-8DBC4B5969AB}" srcOrd="3" destOrd="0" presId="urn:microsoft.com/office/officeart/2011/layout/CircleProcess"/>
    <dgm:cxn modelId="{A11FFD33-5495-45A5-A7B0-B4136A67EE00}" type="presParOf" srcId="{0B45DDFF-F572-401A-957D-8DBC4B5969AB}" destId="{E3E01B85-B06D-43EA-B2F0-73B5B213290E}" srcOrd="0" destOrd="0" presId="urn:microsoft.com/office/officeart/2011/layout/CircleProcess"/>
    <dgm:cxn modelId="{EC5DCE4B-710B-480B-9E93-6CA0D35A77C6}" type="presParOf" srcId="{988C5022-F17E-46D6-80DD-3B65CF2D42E0}" destId="{472272A3-57C8-4DBE-BADF-E6E4B076886B}" srcOrd="4" destOrd="0" presId="urn:microsoft.com/office/officeart/2011/layout/CircleProcess"/>
    <dgm:cxn modelId="{B47F9694-B56D-45E0-B935-9F34DEBE99B9}" type="presParOf" srcId="{472272A3-57C8-4DBE-BADF-E6E4B076886B}" destId="{E7EED584-5888-402F-8BD3-328B24C99E6F}" srcOrd="0" destOrd="0" presId="urn:microsoft.com/office/officeart/2011/layout/CircleProcess"/>
    <dgm:cxn modelId="{F0F43A7C-84CB-4A6D-A6BA-C1D37C4EAC67}" type="presParOf" srcId="{988C5022-F17E-46D6-80DD-3B65CF2D42E0}" destId="{AD191420-6694-4EB5-812B-1FE36B90B42E}" srcOrd="5" destOrd="0" presId="urn:microsoft.com/office/officeart/2011/layout/CircleProcess"/>
    <dgm:cxn modelId="{A1A0252C-1924-4AE7-A720-21FF637278AB}" type="presParOf" srcId="{988C5022-F17E-46D6-80DD-3B65CF2D42E0}" destId="{5BE19F9F-DCFD-4B9F-B875-169F4F7CCEE3}" srcOrd="6" destOrd="0" presId="urn:microsoft.com/office/officeart/2011/layout/CircleProcess"/>
    <dgm:cxn modelId="{ADED1BFF-F4B0-49F7-9AAF-116EE05B8B87}" type="presParOf" srcId="{5BE19F9F-DCFD-4B9F-B875-169F4F7CCEE3}" destId="{D4E156AC-CFCF-42E0-AB1D-C6DB2953A13E}" srcOrd="0" destOrd="0" presId="urn:microsoft.com/office/officeart/2011/layout/CircleProcess"/>
    <dgm:cxn modelId="{DFA63E88-1E49-455E-8E20-E3C686A211DB}" type="presParOf" srcId="{988C5022-F17E-46D6-80DD-3B65CF2D42E0}" destId="{9B1423D6-FC82-46CD-A998-DA06E8273302}" srcOrd="7" destOrd="0" presId="urn:microsoft.com/office/officeart/2011/layout/CircleProcess"/>
    <dgm:cxn modelId="{D9B0038E-843E-489B-A191-15741C5B432C}" type="presParOf" srcId="{9B1423D6-FC82-46CD-A998-DA06E8273302}" destId="{F7A58025-CEE0-405E-B593-55BD6892F8DC}" srcOrd="0" destOrd="0" presId="urn:microsoft.com/office/officeart/2011/layout/CircleProcess"/>
    <dgm:cxn modelId="{B40BCA1F-73CD-4292-9B68-89E4C670197E}" type="presParOf" srcId="{988C5022-F17E-46D6-80DD-3B65CF2D42E0}" destId="{17FA00A7-4293-4189-A13A-CA0B938598EE}" srcOrd="8" destOrd="0" presId="urn:microsoft.com/office/officeart/2011/layout/CircleProcess"/>
    <dgm:cxn modelId="{A7CA27CC-9069-4031-B03F-4F81F146C7CD}" type="presParOf" srcId="{988C5022-F17E-46D6-80DD-3B65CF2D42E0}" destId="{AA7842CD-5F07-44B6-8B19-611FCE3BEE22}" srcOrd="9" destOrd="0" presId="urn:microsoft.com/office/officeart/2011/layout/CircleProcess"/>
    <dgm:cxn modelId="{14202BEF-3777-4590-BD94-8A8BF380D7E8}" type="presParOf" srcId="{AA7842CD-5F07-44B6-8B19-611FCE3BEE22}" destId="{081231D0-6C04-4FE3-B7C3-40695CA892D0}" srcOrd="0" destOrd="0" presId="urn:microsoft.com/office/officeart/2011/layout/CircleProcess"/>
    <dgm:cxn modelId="{0EBCCB32-9DF2-46A4-A93B-FB129440A904}" type="presParOf" srcId="{988C5022-F17E-46D6-80DD-3B65CF2D42E0}" destId="{B37171CF-C3C8-4CF2-930D-47D1DA65556B}" srcOrd="10" destOrd="0" presId="urn:microsoft.com/office/officeart/2011/layout/CircleProcess"/>
    <dgm:cxn modelId="{AE4CED57-25AD-4EB2-A90B-D25D9995DB7C}" type="presParOf" srcId="{B37171CF-C3C8-4CF2-930D-47D1DA65556B}" destId="{CB4A1355-3D3B-4A3B-9EC6-899C36B6A755}" srcOrd="0" destOrd="0" presId="urn:microsoft.com/office/officeart/2011/layout/CircleProcess"/>
    <dgm:cxn modelId="{C8C79BE1-74C5-4C93-95D3-83D82D623FFF}" type="presParOf" srcId="{988C5022-F17E-46D6-80DD-3B65CF2D42E0}" destId="{8F5E65BD-44D3-464B-A4E0-8BA8F039378E}" srcOrd="11" destOrd="0" presId="urn:microsoft.com/office/officeart/2011/layout/CircleProcess"/>
    <dgm:cxn modelId="{2C27A32F-1770-497D-9944-3D0F147741D6}" type="presParOf" srcId="{988C5022-F17E-46D6-80DD-3B65CF2D42E0}" destId="{A846D537-0B3B-48E0-B4A1-B91619AE3621}" srcOrd="12" destOrd="0" presId="urn:microsoft.com/office/officeart/2011/layout/CircleProcess"/>
    <dgm:cxn modelId="{E70465B7-399A-4A2F-9EB5-3047687CCEC6}" type="presParOf" srcId="{A846D537-0B3B-48E0-B4A1-B91619AE3621}" destId="{62C7D225-446A-47EC-B74E-63AF3C6C453A}" srcOrd="0" destOrd="0" presId="urn:microsoft.com/office/officeart/2011/layout/CircleProcess"/>
    <dgm:cxn modelId="{83D751ED-3D71-4F43-A55F-D3E326990267}" type="presParOf" srcId="{988C5022-F17E-46D6-80DD-3B65CF2D42E0}" destId="{5EF6E492-609D-4D59-9ECA-36F7A83AB784}" srcOrd="13" destOrd="0" presId="urn:microsoft.com/office/officeart/2011/layout/CircleProcess"/>
    <dgm:cxn modelId="{1503C295-11EC-4995-A18F-8A033A379A7B}" type="presParOf" srcId="{5EF6E492-609D-4D59-9ECA-36F7A83AB784}" destId="{036CCAF3-59FB-4326-9688-BFC51887EAB4}" srcOrd="0" destOrd="0" presId="urn:microsoft.com/office/officeart/2011/layout/CircleProcess"/>
    <dgm:cxn modelId="{1BC1E96A-262A-43BF-99A4-099145C9CE56}" type="presParOf" srcId="{988C5022-F17E-46D6-80DD-3B65CF2D42E0}" destId="{4F1D2A84-97E4-4246-8D63-62643481BD93}" srcOrd="14"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BF6F27-2B0D-4E3C-AD3E-25428286D39A}" type="doc">
      <dgm:prSet loTypeId="urn:microsoft.com/office/officeart/2008/layout/PictureStrips" loCatId="list" qsTypeId="urn:microsoft.com/office/officeart/2005/8/quickstyle/simple3" qsCatId="simple" csTypeId="urn:microsoft.com/office/officeart/2005/8/colors/accent1_2" csCatId="accent1" phldr="1"/>
      <dgm:spPr/>
    </dgm:pt>
    <dgm:pt modelId="{009A502C-AB6A-432E-936B-6950A168719E}">
      <dgm:prSet phldrT="[Text]"/>
      <dgm:spPr/>
      <dgm:t>
        <a:bodyPr/>
        <a:lstStyle/>
        <a:p>
          <a:r>
            <a:rPr lang="en-US" b="1">
              <a:latin typeface="+mn-lt"/>
            </a:rPr>
            <a:t>Data Collection : </a:t>
          </a:r>
          <a:r>
            <a:rPr lang="en-US" b="0" i="0">
              <a:effectLst/>
              <a:latin typeface="+mn-lt"/>
            </a:rPr>
            <a:t>Collecting data from relevant sources, such as Subreddit threads, can provide valuable insights into the market and customer behavior.</a:t>
          </a:r>
          <a:endParaRPr lang="en-US">
            <a:latin typeface="+mn-lt"/>
          </a:endParaRPr>
        </a:p>
      </dgm:t>
    </dgm:pt>
    <dgm:pt modelId="{32D9FD68-242F-4179-9DC4-A3550157B40D}" type="parTrans" cxnId="{62E81840-B7BF-4934-A68E-04342C0E570B}">
      <dgm:prSet/>
      <dgm:spPr/>
      <dgm:t>
        <a:bodyPr/>
        <a:lstStyle/>
        <a:p>
          <a:endParaRPr lang="en-US">
            <a:latin typeface="+mn-lt"/>
          </a:endParaRPr>
        </a:p>
      </dgm:t>
    </dgm:pt>
    <dgm:pt modelId="{540D8D22-240B-493B-93F2-DBF3767EB64C}" type="sibTrans" cxnId="{62E81840-B7BF-4934-A68E-04342C0E570B}">
      <dgm:prSet/>
      <dgm:spPr/>
      <dgm:t>
        <a:bodyPr/>
        <a:lstStyle/>
        <a:p>
          <a:endParaRPr lang="en-US">
            <a:latin typeface="+mn-lt"/>
          </a:endParaRPr>
        </a:p>
      </dgm:t>
    </dgm:pt>
    <dgm:pt modelId="{6985B9E9-D643-41CE-BAB4-D2D12EF9A047}">
      <dgm:prSet phldrT="[Text]"/>
      <dgm:spPr/>
      <dgm:t>
        <a:bodyPr/>
        <a:lstStyle/>
        <a:p>
          <a:pPr>
            <a:buFont typeface="+mj-lt"/>
            <a:buAutoNum type="arabicPeriod"/>
          </a:pPr>
          <a:r>
            <a:rPr lang="en-US" b="1" i="0">
              <a:effectLst/>
              <a:latin typeface="+mn-lt"/>
            </a:rPr>
            <a:t>Preprocessing</a:t>
          </a:r>
          <a:r>
            <a:rPr lang="en-US" b="0" i="0">
              <a:effectLst/>
              <a:latin typeface="+mn-lt"/>
            </a:rPr>
            <a:t>: Preprocessing the data by removing stop words, stemming, and lemmatizing the text can help in reducing the noise in the data, and make it easier to identify the relevant topics.</a:t>
          </a:r>
          <a:endParaRPr lang="en-US">
            <a:latin typeface="+mn-lt"/>
          </a:endParaRPr>
        </a:p>
      </dgm:t>
    </dgm:pt>
    <dgm:pt modelId="{17F394CF-4AC4-4305-9394-2AF4AA4B087A}" type="parTrans" cxnId="{80B7C808-E660-4690-872B-5054EBB7F479}">
      <dgm:prSet/>
      <dgm:spPr/>
      <dgm:t>
        <a:bodyPr/>
        <a:lstStyle/>
        <a:p>
          <a:endParaRPr lang="en-US">
            <a:latin typeface="+mn-lt"/>
          </a:endParaRPr>
        </a:p>
      </dgm:t>
    </dgm:pt>
    <dgm:pt modelId="{9C22EF38-AFA6-4E77-8A55-0EB9E9779B0A}" type="sibTrans" cxnId="{80B7C808-E660-4690-872B-5054EBB7F479}">
      <dgm:prSet/>
      <dgm:spPr/>
      <dgm:t>
        <a:bodyPr/>
        <a:lstStyle/>
        <a:p>
          <a:endParaRPr lang="en-US">
            <a:latin typeface="+mn-lt"/>
          </a:endParaRPr>
        </a:p>
      </dgm:t>
    </dgm:pt>
    <dgm:pt modelId="{6D7456DD-93B6-467E-8A53-3906275E408C}">
      <dgm:prSet phldrT="[Text]"/>
      <dgm:spPr/>
      <dgm:t>
        <a:bodyPr/>
        <a:lstStyle/>
        <a:p>
          <a:r>
            <a:rPr lang="en-US" b="1" i="0">
              <a:effectLst/>
              <a:latin typeface="+mn-lt"/>
            </a:rPr>
            <a:t>Choosing the right algorithm: </a:t>
          </a:r>
          <a:r>
            <a:rPr lang="en-US" b="0" i="0">
              <a:effectLst/>
              <a:latin typeface="+mn-lt"/>
            </a:rPr>
            <a:t>There are several algorithms available for topic modeling, such as LDA and Non-negative Matrix Factorization (NMF). Choosing the right algorithm can help in generating accurate and meaningful topics.</a:t>
          </a:r>
          <a:endParaRPr lang="en-US">
            <a:latin typeface="+mn-lt"/>
          </a:endParaRPr>
        </a:p>
      </dgm:t>
    </dgm:pt>
    <dgm:pt modelId="{F540008B-F58C-42A5-8656-53FF2DB49C6C}" type="parTrans" cxnId="{80E5410B-A81F-4176-A130-E455E3A27BAB}">
      <dgm:prSet/>
      <dgm:spPr/>
      <dgm:t>
        <a:bodyPr/>
        <a:lstStyle/>
        <a:p>
          <a:endParaRPr lang="en-US">
            <a:latin typeface="+mn-lt"/>
          </a:endParaRPr>
        </a:p>
      </dgm:t>
    </dgm:pt>
    <dgm:pt modelId="{BAAA877C-70BC-4F26-AC77-E3C689474BD2}" type="sibTrans" cxnId="{80E5410B-A81F-4176-A130-E455E3A27BAB}">
      <dgm:prSet/>
      <dgm:spPr/>
      <dgm:t>
        <a:bodyPr/>
        <a:lstStyle/>
        <a:p>
          <a:endParaRPr lang="en-US">
            <a:latin typeface="+mn-lt"/>
          </a:endParaRPr>
        </a:p>
      </dgm:t>
    </dgm:pt>
    <dgm:pt modelId="{BF068679-223E-4BC8-B9D7-04169FA03F04}">
      <dgm:prSet phldrT="[Text]"/>
      <dgm:spPr/>
      <dgm:t>
        <a:bodyPr/>
        <a:lstStyle/>
        <a:p>
          <a:pPr>
            <a:buFont typeface="+mj-lt"/>
            <a:buAutoNum type="arabicPeriod"/>
          </a:pPr>
          <a:r>
            <a:rPr lang="en-US" b="1" i="0">
              <a:effectLst/>
              <a:latin typeface="+mn-lt"/>
            </a:rPr>
            <a:t>Identifying the number of topics</a:t>
          </a:r>
          <a:r>
            <a:rPr lang="en-US" b="0" i="0">
              <a:effectLst/>
              <a:latin typeface="+mn-lt"/>
            </a:rPr>
            <a:t>: Identifying the optimal number of topics is essential to avoid overfitting or underfitting. The number of topics can be determined using techniques such as coherence score and perplexity score.</a:t>
          </a:r>
          <a:endParaRPr lang="en-US">
            <a:latin typeface="+mn-lt"/>
          </a:endParaRPr>
        </a:p>
      </dgm:t>
    </dgm:pt>
    <dgm:pt modelId="{4C27EC17-92C8-4A09-9824-DD58EA912C61}" type="parTrans" cxnId="{31CC2969-70C7-4D30-A2C2-FDEB26DC8F66}">
      <dgm:prSet/>
      <dgm:spPr/>
      <dgm:t>
        <a:bodyPr/>
        <a:lstStyle/>
        <a:p>
          <a:endParaRPr lang="en-US">
            <a:latin typeface="+mn-lt"/>
          </a:endParaRPr>
        </a:p>
      </dgm:t>
    </dgm:pt>
    <dgm:pt modelId="{9E6B81C7-AC7F-4FCB-A271-C91386D1F123}" type="sibTrans" cxnId="{31CC2969-70C7-4D30-A2C2-FDEB26DC8F66}">
      <dgm:prSet/>
      <dgm:spPr/>
      <dgm:t>
        <a:bodyPr/>
        <a:lstStyle/>
        <a:p>
          <a:endParaRPr lang="en-US">
            <a:latin typeface="+mn-lt"/>
          </a:endParaRPr>
        </a:p>
      </dgm:t>
    </dgm:pt>
    <dgm:pt modelId="{A4A3F369-D2C3-4C74-8EF9-799A4D453D86}">
      <dgm:prSet phldrT="[Text]"/>
      <dgm:spPr/>
      <dgm:t>
        <a:bodyPr/>
        <a:lstStyle/>
        <a:p>
          <a:pPr>
            <a:buFont typeface="+mj-lt"/>
            <a:buAutoNum type="arabicPeriod"/>
          </a:pPr>
          <a:r>
            <a:rPr lang="en-US" b="1" i="0">
              <a:effectLst/>
              <a:latin typeface="+mn-lt"/>
            </a:rPr>
            <a:t>Interpretation:</a:t>
          </a:r>
          <a:r>
            <a:rPr lang="en-US" b="0" i="0">
              <a:effectLst/>
              <a:latin typeface="+mn-lt"/>
            </a:rPr>
            <a:t> Interpreting the topics generated by the algorithm is crucial to derive meaningful insights. Analyzing the top words in each topic and the context in which they are used can help in understanding the underlying themes and sentiments.</a:t>
          </a:r>
          <a:endParaRPr lang="en-US">
            <a:latin typeface="+mn-lt"/>
          </a:endParaRPr>
        </a:p>
      </dgm:t>
    </dgm:pt>
    <dgm:pt modelId="{82BA870E-AFE0-4C05-A736-3E7BB08A2719}" type="parTrans" cxnId="{99AD9403-C015-4A1D-8965-B324EC683610}">
      <dgm:prSet/>
      <dgm:spPr/>
      <dgm:t>
        <a:bodyPr/>
        <a:lstStyle/>
        <a:p>
          <a:endParaRPr lang="en-US">
            <a:latin typeface="+mn-lt"/>
          </a:endParaRPr>
        </a:p>
      </dgm:t>
    </dgm:pt>
    <dgm:pt modelId="{DF4894B3-8372-4AE4-A4AB-80570794C961}" type="sibTrans" cxnId="{99AD9403-C015-4A1D-8965-B324EC683610}">
      <dgm:prSet/>
      <dgm:spPr/>
      <dgm:t>
        <a:bodyPr/>
        <a:lstStyle/>
        <a:p>
          <a:endParaRPr lang="en-US">
            <a:latin typeface="+mn-lt"/>
          </a:endParaRPr>
        </a:p>
      </dgm:t>
    </dgm:pt>
    <dgm:pt modelId="{0618EF53-B1FE-4001-ADBB-42D73DBB286A}">
      <dgm:prSet phldrT="[Text]"/>
      <dgm:spPr/>
      <dgm:t>
        <a:bodyPr/>
        <a:lstStyle/>
        <a:p>
          <a:pPr>
            <a:buFont typeface="+mj-lt"/>
            <a:buAutoNum type="arabicPeriod"/>
          </a:pPr>
          <a:r>
            <a:rPr lang="en-US" b="1" i="0">
              <a:effectLst/>
              <a:latin typeface="+mn-lt"/>
            </a:rPr>
            <a:t>Application</a:t>
          </a:r>
          <a:r>
            <a:rPr lang="en-US" b="0" i="0">
              <a:effectLst/>
              <a:latin typeface="+mn-lt"/>
            </a:rPr>
            <a:t>: The insights gained from topic modeling can be applied to various aspects of market research, such as product development, marketing, and customer engagement strategies. The insights can also be used to inform business decisions, such as market entry strategies and competitive analysis.</a:t>
          </a:r>
          <a:endParaRPr lang="en-US">
            <a:latin typeface="+mn-lt"/>
          </a:endParaRPr>
        </a:p>
      </dgm:t>
    </dgm:pt>
    <dgm:pt modelId="{33131ACC-B2D1-4683-87ED-4EAEDC60A9DE}" type="parTrans" cxnId="{4B55E5A4-8013-4EDE-B1A3-D517DA10E731}">
      <dgm:prSet/>
      <dgm:spPr/>
      <dgm:t>
        <a:bodyPr/>
        <a:lstStyle/>
        <a:p>
          <a:endParaRPr lang="en-US">
            <a:latin typeface="+mn-lt"/>
          </a:endParaRPr>
        </a:p>
      </dgm:t>
    </dgm:pt>
    <dgm:pt modelId="{5F175C0E-6716-493B-8D06-E2B87E690791}" type="sibTrans" cxnId="{4B55E5A4-8013-4EDE-B1A3-D517DA10E731}">
      <dgm:prSet/>
      <dgm:spPr/>
      <dgm:t>
        <a:bodyPr/>
        <a:lstStyle/>
        <a:p>
          <a:endParaRPr lang="en-US">
            <a:latin typeface="+mn-lt"/>
          </a:endParaRPr>
        </a:p>
      </dgm:t>
    </dgm:pt>
    <dgm:pt modelId="{054C778C-8AD0-4AF6-B056-A5FEA56AD5F4}" type="pres">
      <dgm:prSet presAssocID="{11BF6F27-2B0D-4E3C-AD3E-25428286D39A}" presName="Name0" presStyleCnt="0">
        <dgm:presLayoutVars>
          <dgm:dir/>
          <dgm:resizeHandles val="exact"/>
        </dgm:presLayoutVars>
      </dgm:prSet>
      <dgm:spPr/>
    </dgm:pt>
    <dgm:pt modelId="{7BFCC199-EDF3-40EF-B361-23E141A575E8}" type="pres">
      <dgm:prSet presAssocID="{009A502C-AB6A-432E-936B-6950A168719E}" presName="composite" presStyleCnt="0"/>
      <dgm:spPr/>
    </dgm:pt>
    <dgm:pt modelId="{492B22BC-E4B9-4F5E-A8DD-AEBE88B10065}" type="pres">
      <dgm:prSet presAssocID="{009A502C-AB6A-432E-936B-6950A168719E}" presName="rect1" presStyleLbl="trAlignAcc1" presStyleIdx="0" presStyleCnt="6">
        <dgm:presLayoutVars>
          <dgm:bulletEnabled val="1"/>
        </dgm:presLayoutVars>
      </dgm:prSet>
      <dgm:spPr/>
    </dgm:pt>
    <dgm:pt modelId="{272952FD-9953-4479-A655-34C6FCAB1697}" type="pres">
      <dgm:prSet presAssocID="{009A502C-AB6A-432E-936B-6950A168719E}" presName="rect2" presStyleLbl="fgImgPlace1" presStyleIdx="0" presStyleCnt="6" custScaleX="59516" custScaleY="39644" custLinFactNeighborX="12592" custLinFactNeighborY="123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Bar chart with solid fill"/>
        </a:ext>
      </dgm:extLst>
    </dgm:pt>
    <dgm:pt modelId="{16DA2A73-D31F-4C7C-AD06-B7FE0F325B2B}" type="pres">
      <dgm:prSet presAssocID="{540D8D22-240B-493B-93F2-DBF3767EB64C}" presName="sibTrans" presStyleCnt="0"/>
      <dgm:spPr/>
    </dgm:pt>
    <dgm:pt modelId="{AEDC839C-0E4C-4C2E-97CE-60109B330376}" type="pres">
      <dgm:prSet presAssocID="{6985B9E9-D643-41CE-BAB4-D2D12EF9A047}" presName="composite" presStyleCnt="0"/>
      <dgm:spPr/>
    </dgm:pt>
    <dgm:pt modelId="{898B4380-8DED-481F-A9B0-427157C1A856}" type="pres">
      <dgm:prSet presAssocID="{6985B9E9-D643-41CE-BAB4-D2D12EF9A047}" presName="rect1" presStyleLbl="trAlignAcc1" presStyleIdx="1" presStyleCnt="6">
        <dgm:presLayoutVars>
          <dgm:bulletEnabled val="1"/>
        </dgm:presLayoutVars>
      </dgm:prSet>
      <dgm:spPr/>
    </dgm:pt>
    <dgm:pt modelId="{D582F5F4-8C60-4ABB-9C61-8DE0E0DEC709}" type="pres">
      <dgm:prSet presAssocID="{6985B9E9-D643-41CE-BAB4-D2D12EF9A047}" presName="rect2" presStyleLbl="fgImgPlace1" presStyleIdx="1" presStyleCnt="6" custScaleX="49490" custScaleY="42315" custLinFactNeighborX="17532" custLinFactNeighborY="809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Mop and bucket with solid fill"/>
        </a:ext>
      </dgm:extLst>
    </dgm:pt>
    <dgm:pt modelId="{45DD96D5-D1BE-4639-BCC3-9B4D9CEB49E1}" type="pres">
      <dgm:prSet presAssocID="{9C22EF38-AFA6-4E77-8A55-0EB9E9779B0A}" presName="sibTrans" presStyleCnt="0"/>
      <dgm:spPr/>
    </dgm:pt>
    <dgm:pt modelId="{68260935-9292-455B-B5E6-2E16B9409122}" type="pres">
      <dgm:prSet presAssocID="{6D7456DD-93B6-467E-8A53-3906275E408C}" presName="composite" presStyleCnt="0"/>
      <dgm:spPr/>
    </dgm:pt>
    <dgm:pt modelId="{4BBBBF40-8968-45FA-938C-5E4EDF8BBB16}" type="pres">
      <dgm:prSet presAssocID="{6D7456DD-93B6-467E-8A53-3906275E408C}" presName="rect1" presStyleLbl="trAlignAcc1" presStyleIdx="2" presStyleCnt="6">
        <dgm:presLayoutVars>
          <dgm:bulletEnabled val="1"/>
        </dgm:presLayoutVars>
      </dgm:prSet>
      <dgm:spPr/>
    </dgm:pt>
    <dgm:pt modelId="{5EFCBFB2-F168-41ED-9F73-C4D9602E66F4}" type="pres">
      <dgm:prSet presAssocID="{6D7456DD-93B6-467E-8A53-3906275E408C}" presName="rect2" presStyleLbl="fgImgPlace1" presStyleIdx="2" presStyleCnt="6" custScaleX="56978" custScaleY="59599" custLinFactNeighborX="12661" custLinFactNeighborY="834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Right Brain with solid fill"/>
        </a:ext>
      </dgm:extLst>
    </dgm:pt>
    <dgm:pt modelId="{D76EE9D2-872D-4BFA-B699-E14585AD712B}" type="pres">
      <dgm:prSet presAssocID="{BAAA877C-70BC-4F26-AC77-E3C689474BD2}" presName="sibTrans" presStyleCnt="0"/>
      <dgm:spPr/>
    </dgm:pt>
    <dgm:pt modelId="{D9B6EF5A-5B9D-4318-A92B-BC3564289CCB}" type="pres">
      <dgm:prSet presAssocID="{BF068679-223E-4BC8-B9D7-04169FA03F04}" presName="composite" presStyleCnt="0"/>
      <dgm:spPr/>
    </dgm:pt>
    <dgm:pt modelId="{12292410-6DE7-407B-AAB0-FF9586FC7C6E}" type="pres">
      <dgm:prSet presAssocID="{BF068679-223E-4BC8-B9D7-04169FA03F04}" presName="rect1" presStyleLbl="trAlignAcc1" presStyleIdx="3" presStyleCnt="6">
        <dgm:presLayoutVars>
          <dgm:bulletEnabled val="1"/>
        </dgm:presLayoutVars>
      </dgm:prSet>
      <dgm:spPr/>
    </dgm:pt>
    <dgm:pt modelId="{3C22975A-75CE-406B-86F0-C829219B947C}" type="pres">
      <dgm:prSet presAssocID="{BF068679-223E-4BC8-B9D7-04169FA03F04}" presName="rect2" presStyleLbl="fgImgPlace1" presStyleIdx="3" presStyleCnt="6" custScaleX="55536" custScaleY="60739" custLinFactNeighborX="17154" custLinFactNeighborY="6770"/>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Abacus with solid fill"/>
        </a:ext>
      </dgm:extLst>
    </dgm:pt>
    <dgm:pt modelId="{024EF57B-9228-40B9-8D8E-C755649E3063}" type="pres">
      <dgm:prSet presAssocID="{9E6B81C7-AC7F-4FCB-A271-C91386D1F123}" presName="sibTrans" presStyleCnt="0"/>
      <dgm:spPr/>
    </dgm:pt>
    <dgm:pt modelId="{EEAAF4AA-4345-4936-9BA8-16F499E705EA}" type="pres">
      <dgm:prSet presAssocID="{A4A3F369-D2C3-4C74-8EF9-799A4D453D86}" presName="composite" presStyleCnt="0"/>
      <dgm:spPr/>
    </dgm:pt>
    <dgm:pt modelId="{D7BA92A6-E71D-4677-8A1F-8A9B21864261}" type="pres">
      <dgm:prSet presAssocID="{A4A3F369-D2C3-4C74-8EF9-799A4D453D86}" presName="rect1" presStyleLbl="trAlignAcc1" presStyleIdx="4" presStyleCnt="6">
        <dgm:presLayoutVars>
          <dgm:bulletEnabled val="1"/>
        </dgm:presLayoutVars>
      </dgm:prSet>
      <dgm:spPr/>
    </dgm:pt>
    <dgm:pt modelId="{DDD32960-0BBF-4DC2-A751-575E3AF8068D}" type="pres">
      <dgm:prSet presAssocID="{A4A3F369-D2C3-4C74-8EF9-799A4D453D86}" presName="rect2" presStyleLbl="fgImgPlace1" presStyleIdx="4" presStyleCnt="6" custScaleX="60704" custScaleY="60466" custLinFactNeighborX="14772" custLinFactNeighborY="251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Teacher with solid fill"/>
        </a:ext>
      </dgm:extLst>
    </dgm:pt>
    <dgm:pt modelId="{2AF26CDD-6AD0-418A-A343-6C0B538124CE}" type="pres">
      <dgm:prSet presAssocID="{DF4894B3-8372-4AE4-A4AB-80570794C961}" presName="sibTrans" presStyleCnt="0"/>
      <dgm:spPr/>
    </dgm:pt>
    <dgm:pt modelId="{FD56EDCD-9CE4-4C05-B6AC-77FF2F31BEEC}" type="pres">
      <dgm:prSet presAssocID="{0618EF53-B1FE-4001-ADBB-42D73DBB286A}" presName="composite" presStyleCnt="0"/>
      <dgm:spPr/>
    </dgm:pt>
    <dgm:pt modelId="{E40574AB-3843-4BF7-B972-1BCA8B1F86E6}" type="pres">
      <dgm:prSet presAssocID="{0618EF53-B1FE-4001-ADBB-42D73DBB286A}" presName="rect1" presStyleLbl="trAlignAcc1" presStyleIdx="5" presStyleCnt="6">
        <dgm:presLayoutVars>
          <dgm:bulletEnabled val="1"/>
        </dgm:presLayoutVars>
      </dgm:prSet>
      <dgm:spPr/>
    </dgm:pt>
    <dgm:pt modelId="{2B1EB946-F929-4501-9A86-D38933463DEF}" type="pres">
      <dgm:prSet presAssocID="{0618EF53-B1FE-4001-ADBB-42D73DBB286A}" presName="rect2" presStyleLbl="fgImgPlace1" presStyleIdx="5" presStyleCnt="6" custScaleX="77192" custScaleY="83766" custLinFactNeighborX="15786" custLinFactNeighborY="820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Continuous Improvement with solid fill"/>
        </a:ext>
      </dgm:extLst>
    </dgm:pt>
  </dgm:ptLst>
  <dgm:cxnLst>
    <dgm:cxn modelId="{4466F602-A26F-4E54-9DE2-30103E883CAB}" type="presOf" srcId="{009A502C-AB6A-432E-936B-6950A168719E}" destId="{492B22BC-E4B9-4F5E-A8DD-AEBE88B10065}" srcOrd="0" destOrd="0" presId="urn:microsoft.com/office/officeart/2008/layout/PictureStrips"/>
    <dgm:cxn modelId="{99AD9403-C015-4A1D-8965-B324EC683610}" srcId="{11BF6F27-2B0D-4E3C-AD3E-25428286D39A}" destId="{A4A3F369-D2C3-4C74-8EF9-799A4D453D86}" srcOrd="4" destOrd="0" parTransId="{82BA870E-AFE0-4C05-A736-3E7BB08A2719}" sibTransId="{DF4894B3-8372-4AE4-A4AB-80570794C961}"/>
    <dgm:cxn modelId="{80B7C808-E660-4690-872B-5054EBB7F479}" srcId="{11BF6F27-2B0D-4E3C-AD3E-25428286D39A}" destId="{6985B9E9-D643-41CE-BAB4-D2D12EF9A047}" srcOrd="1" destOrd="0" parTransId="{17F394CF-4AC4-4305-9394-2AF4AA4B087A}" sibTransId="{9C22EF38-AFA6-4E77-8A55-0EB9E9779B0A}"/>
    <dgm:cxn modelId="{80E5410B-A81F-4176-A130-E455E3A27BAB}" srcId="{11BF6F27-2B0D-4E3C-AD3E-25428286D39A}" destId="{6D7456DD-93B6-467E-8A53-3906275E408C}" srcOrd="2" destOrd="0" parTransId="{F540008B-F58C-42A5-8656-53FF2DB49C6C}" sibTransId="{BAAA877C-70BC-4F26-AC77-E3C689474BD2}"/>
    <dgm:cxn modelId="{6A0DFC1A-DA6B-46B1-BDBE-AF2027CF9A2E}" type="presOf" srcId="{BF068679-223E-4BC8-B9D7-04169FA03F04}" destId="{12292410-6DE7-407B-AAB0-FF9586FC7C6E}" srcOrd="0" destOrd="0" presId="urn:microsoft.com/office/officeart/2008/layout/PictureStrips"/>
    <dgm:cxn modelId="{7A81FA2B-EECC-402D-AE24-6AA92D470823}" type="presOf" srcId="{0618EF53-B1FE-4001-ADBB-42D73DBB286A}" destId="{E40574AB-3843-4BF7-B972-1BCA8B1F86E6}" srcOrd="0" destOrd="0" presId="urn:microsoft.com/office/officeart/2008/layout/PictureStrips"/>
    <dgm:cxn modelId="{40AF5B30-2071-4479-865B-832C37D07416}" type="presOf" srcId="{A4A3F369-D2C3-4C74-8EF9-799A4D453D86}" destId="{D7BA92A6-E71D-4677-8A1F-8A9B21864261}" srcOrd="0" destOrd="0" presId="urn:microsoft.com/office/officeart/2008/layout/PictureStrips"/>
    <dgm:cxn modelId="{5518F53D-0D57-4D96-814C-FC4192D94DCD}" type="presOf" srcId="{6985B9E9-D643-41CE-BAB4-D2D12EF9A047}" destId="{898B4380-8DED-481F-A9B0-427157C1A856}" srcOrd="0" destOrd="0" presId="urn:microsoft.com/office/officeart/2008/layout/PictureStrips"/>
    <dgm:cxn modelId="{62E81840-B7BF-4934-A68E-04342C0E570B}" srcId="{11BF6F27-2B0D-4E3C-AD3E-25428286D39A}" destId="{009A502C-AB6A-432E-936B-6950A168719E}" srcOrd="0" destOrd="0" parTransId="{32D9FD68-242F-4179-9DC4-A3550157B40D}" sibTransId="{540D8D22-240B-493B-93F2-DBF3767EB64C}"/>
    <dgm:cxn modelId="{9F760F60-6B67-4029-B3A4-FBB9F0B1E0A3}" type="presOf" srcId="{6D7456DD-93B6-467E-8A53-3906275E408C}" destId="{4BBBBF40-8968-45FA-938C-5E4EDF8BBB16}" srcOrd="0" destOrd="0" presId="urn:microsoft.com/office/officeart/2008/layout/PictureStrips"/>
    <dgm:cxn modelId="{31CC2969-70C7-4D30-A2C2-FDEB26DC8F66}" srcId="{11BF6F27-2B0D-4E3C-AD3E-25428286D39A}" destId="{BF068679-223E-4BC8-B9D7-04169FA03F04}" srcOrd="3" destOrd="0" parTransId="{4C27EC17-92C8-4A09-9824-DD58EA912C61}" sibTransId="{9E6B81C7-AC7F-4FCB-A271-C91386D1F123}"/>
    <dgm:cxn modelId="{4B55E5A4-8013-4EDE-B1A3-D517DA10E731}" srcId="{11BF6F27-2B0D-4E3C-AD3E-25428286D39A}" destId="{0618EF53-B1FE-4001-ADBB-42D73DBB286A}" srcOrd="5" destOrd="0" parTransId="{33131ACC-B2D1-4683-87ED-4EAEDC60A9DE}" sibTransId="{5F175C0E-6716-493B-8D06-E2B87E690791}"/>
    <dgm:cxn modelId="{08093DFA-95DD-4C30-9607-244AF6D9B503}" type="presOf" srcId="{11BF6F27-2B0D-4E3C-AD3E-25428286D39A}" destId="{054C778C-8AD0-4AF6-B056-A5FEA56AD5F4}" srcOrd="0" destOrd="0" presId="urn:microsoft.com/office/officeart/2008/layout/PictureStrips"/>
    <dgm:cxn modelId="{F642E5EF-6DD1-4146-A298-65010D2CF735}" type="presParOf" srcId="{054C778C-8AD0-4AF6-B056-A5FEA56AD5F4}" destId="{7BFCC199-EDF3-40EF-B361-23E141A575E8}" srcOrd="0" destOrd="0" presId="urn:microsoft.com/office/officeart/2008/layout/PictureStrips"/>
    <dgm:cxn modelId="{3E37CF62-AE67-46F2-8668-E81B125DB405}" type="presParOf" srcId="{7BFCC199-EDF3-40EF-B361-23E141A575E8}" destId="{492B22BC-E4B9-4F5E-A8DD-AEBE88B10065}" srcOrd="0" destOrd="0" presId="urn:microsoft.com/office/officeart/2008/layout/PictureStrips"/>
    <dgm:cxn modelId="{A65E9E7B-E704-448B-94AE-A7351DA3DA20}" type="presParOf" srcId="{7BFCC199-EDF3-40EF-B361-23E141A575E8}" destId="{272952FD-9953-4479-A655-34C6FCAB1697}" srcOrd="1" destOrd="0" presId="urn:microsoft.com/office/officeart/2008/layout/PictureStrips"/>
    <dgm:cxn modelId="{8700E939-DABE-43B3-A8C5-FE79FB12E151}" type="presParOf" srcId="{054C778C-8AD0-4AF6-B056-A5FEA56AD5F4}" destId="{16DA2A73-D31F-4C7C-AD06-B7FE0F325B2B}" srcOrd="1" destOrd="0" presId="urn:microsoft.com/office/officeart/2008/layout/PictureStrips"/>
    <dgm:cxn modelId="{50ADDFF5-6C1C-4869-9196-72CDCD2A54BD}" type="presParOf" srcId="{054C778C-8AD0-4AF6-B056-A5FEA56AD5F4}" destId="{AEDC839C-0E4C-4C2E-97CE-60109B330376}" srcOrd="2" destOrd="0" presId="urn:microsoft.com/office/officeart/2008/layout/PictureStrips"/>
    <dgm:cxn modelId="{D3178C35-8F32-4411-BAAD-BEF0C14BDD06}" type="presParOf" srcId="{AEDC839C-0E4C-4C2E-97CE-60109B330376}" destId="{898B4380-8DED-481F-A9B0-427157C1A856}" srcOrd="0" destOrd="0" presId="urn:microsoft.com/office/officeart/2008/layout/PictureStrips"/>
    <dgm:cxn modelId="{06BB13FA-B0C2-48A1-BC4E-B7770902C32C}" type="presParOf" srcId="{AEDC839C-0E4C-4C2E-97CE-60109B330376}" destId="{D582F5F4-8C60-4ABB-9C61-8DE0E0DEC709}" srcOrd="1" destOrd="0" presId="urn:microsoft.com/office/officeart/2008/layout/PictureStrips"/>
    <dgm:cxn modelId="{88575671-F835-4F11-8200-B32331C8B243}" type="presParOf" srcId="{054C778C-8AD0-4AF6-B056-A5FEA56AD5F4}" destId="{45DD96D5-D1BE-4639-BCC3-9B4D9CEB49E1}" srcOrd="3" destOrd="0" presId="urn:microsoft.com/office/officeart/2008/layout/PictureStrips"/>
    <dgm:cxn modelId="{769F9AA3-076E-474B-8DAD-E8909823FB44}" type="presParOf" srcId="{054C778C-8AD0-4AF6-B056-A5FEA56AD5F4}" destId="{68260935-9292-455B-B5E6-2E16B9409122}" srcOrd="4" destOrd="0" presId="urn:microsoft.com/office/officeart/2008/layout/PictureStrips"/>
    <dgm:cxn modelId="{890A8D97-E902-453E-AD8B-0DBB16FD430B}" type="presParOf" srcId="{68260935-9292-455B-B5E6-2E16B9409122}" destId="{4BBBBF40-8968-45FA-938C-5E4EDF8BBB16}" srcOrd="0" destOrd="0" presId="urn:microsoft.com/office/officeart/2008/layout/PictureStrips"/>
    <dgm:cxn modelId="{7B42BE1B-3E33-440F-A233-8912D4416F02}" type="presParOf" srcId="{68260935-9292-455B-B5E6-2E16B9409122}" destId="{5EFCBFB2-F168-41ED-9F73-C4D9602E66F4}" srcOrd="1" destOrd="0" presId="urn:microsoft.com/office/officeart/2008/layout/PictureStrips"/>
    <dgm:cxn modelId="{654EB34E-3CA9-4BBE-83CE-0D787CF6D1BF}" type="presParOf" srcId="{054C778C-8AD0-4AF6-B056-A5FEA56AD5F4}" destId="{D76EE9D2-872D-4BFA-B699-E14585AD712B}" srcOrd="5" destOrd="0" presId="urn:microsoft.com/office/officeart/2008/layout/PictureStrips"/>
    <dgm:cxn modelId="{58C9FA43-500B-4803-BFAA-912F51973D39}" type="presParOf" srcId="{054C778C-8AD0-4AF6-B056-A5FEA56AD5F4}" destId="{D9B6EF5A-5B9D-4318-A92B-BC3564289CCB}" srcOrd="6" destOrd="0" presId="urn:microsoft.com/office/officeart/2008/layout/PictureStrips"/>
    <dgm:cxn modelId="{14AD0D60-E47F-40DB-8007-D935B5BD80A0}" type="presParOf" srcId="{D9B6EF5A-5B9D-4318-A92B-BC3564289CCB}" destId="{12292410-6DE7-407B-AAB0-FF9586FC7C6E}" srcOrd="0" destOrd="0" presId="urn:microsoft.com/office/officeart/2008/layout/PictureStrips"/>
    <dgm:cxn modelId="{84AEBE82-845B-401B-9FCB-E6AA4A33FC97}" type="presParOf" srcId="{D9B6EF5A-5B9D-4318-A92B-BC3564289CCB}" destId="{3C22975A-75CE-406B-86F0-C829219B947C}" srcOrd="1" destOrd="0" presId="urn:microsoft.com/office/officeart/2008/layout/PictureStrips"/>
    <dgm:cxn modelId="{8FA80E21-2141-4924-905A-CF93812DA0D7}" type="presParOf" srcId="{054C778C-8AD0-4AF6-B056-A5FEA56AD5F4}" destId="{024EF57B-9228-40B9-8D8E-C755649E3063}" srcOrd="7" destOrd="0" presId="urn:microsoft.com/office/officeart/2008/layout/PictureStrips"/>
    <dgm:cxn modelId="{1B111175-BF49-418E-9D84-D3AB7FD16E09}" type="presParOf" srcId="{054C778C-8AD0-4AF6-B056-A5FEA56AD5F4}" destId="{EEAAF4AA-4345-4936-9BA8-16F499E705EA}" srcOrd="8" destOrd="0" presId="urn:microsoft.com/office/officeart/2008/layout/PictureStrips"/>
    <dgm:cxn modelId="{F1801D20-14F6-4A4A-A6CE-A893EA6A86BE}" type="presParOf" srcId="{EEAAF4AA-4345-4936-9BA8-16F499E705EA}" destId="{D7BA92A6-E71D-4677-8A1F-8A9B21864261}" srcOrd="0" destOrd="0" presId="urn:microsoft.com/office/officeart/2008/layout/PictureStrips"/>
    <dgm:cxn modelId="{6FEBECF4-39E6-4C3A-B5AA-6BF2E1BC15A6}" type="presParOf" srcId="{EEAAF4AA-4345-4936-9BA8-16F499E705EA}" destId="{DDD32960-0BBF-4DC2-A751-575E3AF8068D}" srcOrd="1" destOrd="0" presId="urn:microsoft.com/office/officeart/2008/layout/PictureStrips"/>
    <dgm:cxn modelId="{C2A80AFB-E41F-4913-99C6-C0052FB771BE}" type="presParOf" srcId="{054C778C-8AD0-4AF6-B056-A5FEA56AD5F4}" destId="{2AF26CDD-6AD0-418A-A343-6C0B538124CE}" srcOrd="9" destOrd="0" presId="urn:microsoft.com/office/officeart/2008/layout/PictureStrips"/>
    <dgm:cxn modelId="{EB554232-2B53-43ED-898D-0F79F83F2B77}" type="presParOf" srcId="{054C778C-8AD0-4AF6-B056-A5FEA56AD5F4}" destId="{FD56EDCD-9CE4-4C05-B6AC-77FF2F31BEEC}" srcOrd="10" destOrd="0" presId="urn:microsoft.com/office/officeart/2008/layout/PictureStrips"/>
    <dgm:cxn modelId="{03DE1742-9BAF-4247-8464-0D3CECD61D9D}" type="presParOf" srcId="{FD56EDCD-9CE4-4C05-B6AC-77FF2F31BEEC}" destId="{E40574AB-3843-4BF7-B972-1BCA8B1F86E6}" srcOrd="0" destOrd="0" presId="urn:microsoft.com/office/officeart/2008/layout/PictureStrips"/>
    <dgm:cxn modelId="{63B55EF1-BD5E-4E51-8B83-64BFDA402FEE}" type="presParOf" srcId="{FD56EDCD-9CE4-4C05-B6AC-77FF2F31BEEC}" destId="{2B1EB946-F929-4501-9A86-D38933463DEF}" srcOrd="1" destOrd="0" presId="urn:microsoft.com/office/officeart/2008/layout/PictureStrip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D9867-69B9-494C-A334-3930ABC354A9}">
      <dsp:nvSpPr>
        <dsp:cNvPr id="0" name=""/>
        <dsp:cNvSpPr/>
      </dsp:nvSpPr>
      <dsp:spPr>
        <a:xfrm>
          <a:off x="1240039" y="162484"/>
          <a:ext cx="2373687" cy="2373687"/>
        </a:xfrm>
        <a:prstGeom prst="pie">
          <a:avLst>
            <a:gd name="adj1" fmla="val 16200000"/>
            <a:gd name="adj2" fmla="val 19285716"/>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Customer services</a:t>
          </a:r>
          <a:endParaRPr lang="en-US" sz="1000" kern="1200"/>
        </a:p>
      </dsp:txBody>
      <dsp:txXfrm>
        <a:off x="2450336" y="388549"/>
        <a:ext cx="649938" cy="409743"/>
      </dsp:txXfrm>
    </dsp:sp>
    <dsp:sp modelId="{BCC732B5-7C6D-48E6-B330-D6ABF7E8F6AA}">
      <dsp:nvSpPr>
        <dsp:cNvPr id="0" name=""/>
        <dsp:cNvSpPr/>
      </dsp:nvSpPr>
      <dsp:spPr>
        <a:xfrm>
          <a:off x="1178718" y="289646"/>
          <a:ext cx="2373687" cy="2373687"/>
        </a:xfrm>
        <a:prstGeom prst="pie">
          <a:avLst>
            <a:gd name="adj1" fmla="val 19285716"/>
            <a:gd name="adj2" fmla="val 771428"/>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Delivery time</a:t>
          </a:r>
          <a:endParaRPr lang="en-US" sz="1000" kern="1200"/>
        </a:p>
      </dsp:txBody>
      <dsp:txXfrm>
        <a:off x="2803564" y="1137391"/>
        <a:ext cx="689499" cy="438001"/>
      </dsp:txXfrm>
    </dsp:sp>
    <dsp:sp modelId="{9B5BAF73-C477-436E-BC4A-25893D4023FB}">
      <dsp:nvSpPr>
        <dsp:cNvPr id="0" name=""/>
        <dsp:cNvSpPr/>
      </dsp:nvSpPr>
      <dsp:spPr>
        <a:xfrm>
          <a:off x="1178718" y="289646"/>
          <a:ext cx="2373687" cy="2373687"/>
        </a:xfrm>
        <a:prstGeom prst="pie">
          <a:avLst>
            <a:gd name="adj1" fmla="val 771428"/>
            <a:gd name="adj2" fmla="val 3857143"/>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ea typeface="+mn-lt"/>
              <a:cs typeface="+mn-lt"/>
            </a:rPr>
            <a:t>Promotional</a:t>
          </a:r>
          <a:r>
            <a:rPr lang="en-US" sz="1000" kern="1200">
              <a:ea typeface="+mn-lt"/>
              <a:cs typeface="+mn-lt"/>
            </a:rPr>
            <a:t> offers</a:t>
          </a:r>
          <a:endParaRPr lang="en-US" sz="1000" kern="1200"/>
        </a:p>
      </dsp:txBody>
      <dsp:txXfrm>
        <a:off x="2704660" y="1702555"/>
        <a:ext cx="621679" cy="452130"/>
      </dsp:txXfrm>
    </dsp:sp>
    <dsp:sp modelId="{883C3CA7-B5C4-4A87-90FF-B2BB54F298D6}">
      <dsp:nvSpPr>
        <dsp:cNvPr id="0" name=""/>
        <dsp:cNvSpPr/>
      </dsp:nvSpPr>
      <dsp:spPr>
        <a:xfrm>
          <a:off x="1178718" y="289646"/>
          <a:ext cx="2373687" cy="2373687"/>
        </a:xfrm>
        <a:prstGeom prst="pie">
          <a:avLst>
            <a:gd name="adj1" fmla="val 3857226"/>
            <a:gd name="adj2" fmla="val 6942858"/>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Price</a:t>
          </a:r>
          <a:endParaRPr lang="en-US" sz="1000" kern="1200"/>
        </a:p>
      </dsp:txBody>
      <dsp:txXfrm>
        <a:off x="2047657" y="2154686"/>
        <a:ext cx="635809" cy="452130"/>
      </dsp:txXfrm>
    </dsp:sp>
    <dsp:sp modelId="{B269A4EC-CEAB-4F65-A952-D234DB453368}">
      <dsp:nvSpPr>
        <dsp:cNvPr id="0" name=""/>
        <dsp:cNvSpPr/>
      </dsp:nvSpPr>
      <dsp:spPr>
        <a:xfrm>
          <a:off x="1178718" y="289646"/>
          <a:ext cx="2373687" cy="2373687"/>
        </a:xfrm>
        <a:prstGeom prst="pie">
          <a:avLst>
            <a:gd name="adj1" fmla="val 6942858"/>
            <a:gd name="adj2" fmla="val 10028574"/>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Popular food choices</a:t>
          </a:r>
          <a:endParaRPr lang="en-US" sz="1000" kern="1200"/>
        </a:p>
      </dsp:txBody>
      <dsp:txXfrm>
        <a:off x="1404784" y="1702555"/>
        <a:ext cx="621679" cy="452130"/>
      </dsp:txXfrm>
    </dsp:sp>
    <dsp:sp modelId="{4812F1E3-A96E-40A8-BDF7-845F30595674}">
      <dsp:nvSpPr>
        <dsp:cNvPr id="0" name=""/>
        <dsp:cNvSpPr/>
      </dsp:nvSpPr>
      <dsp:spPr>
        <a:xfrm>
          <a:off x="1178718" y="289646"/>
          <a:ext cx="2373687" cy="2373687"/>
        </a:xfrm>
        <a:prstGeom prst="pie">
          <a:avLst>
            <a:gd name="adj1" fmla="val 10028574"/>
            <a:gd name="adj2" fmla="val 13114284"/>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Application </a:t>
          </a:r>
          <a:r>
            <a:rPr lang="en-US" sz="900" kern="1200">
              <a:ea typeface="+mn-lt"/>
              <a:cs typeface="+mn-lt"/>
            </a:rPr>
            <a:t>functionality</a:t>
          </a:r>
          <a:endParaRPr lang="en-US" sz="1000" kern="1200"/>
        </a:p>
      </dsp:txBody>
      <dsp:txXfrm>
        <a:off x="1238060" y="1137391"/>
        <a:ext cx="689499" cy="438001"/>
      </dsp:txXfrm>
    </dsp:sp>
    <dsp:sp modelId="{F1838CC9-A26F-4B40-906C-71A1D980152A}">
      <dsp:nvSpPr>
        <dsp:cNvPr id="0" name=""/>
        <dsp:cNvSpPr/>
      </dsp:nvSpPr>
      <dsp:spPr>
        <a:xfrm>
          <a:off x="1178718" y="289646"/>
          <a:ext cx="2373687" cy="2373687"/>
        </a:xfrm>
        <a:prstGeom prst="pie">
          <a:avLst>
            <a:gd name="adj1" fmla="val 13114284"/>
            <a:gd name="adj2" fmla="val 1620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ea typeface="+mn-lt"/>
              <a:cs typeface="+mn-lt"/>
            </a:rPr>
            <a:t>The user interface of the app.</a:t>
          </a:r>
          <a:endParaRPr lang="en-US" sz="1000" kern="1200"/>
        </a:p>
      </dsp:txBody>
      <dsp:txXfrm>
        <a:off x="1693017" y="515711"/>
        <a:ext cx="649938" cy="409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CF1E5-4D75-4AD5-8123-1596BCB030C6}">
      <dsp:nvSpPr>
        <dsp:cNvPr id="0" name=""/>
        <dsp:cNvSpPr/>
      </dsp:nvSpPr>
      <dsp:spPr>
        <a:xfrm>
          <a:off x="0" y="1328402"/>
          <a:ext cx="6638076" cy="8715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As a marketing firm, we will be conducting </a:t>
          </a:r>
          <a:r>
            <a:rPr lang="en-US" sz="1500" b="1" u="sng" kern="1200"/>
            <a:t>an analysis on social media platforms</a:t>
          </a:r>
          <a:r>
            <a:rPr lang="en-US" sz="1500" kern="1200"/>
            <a:t> like Reddit to explore the competitors’ strengths. </a:t>
          </a:r>
        </a:p>
      </dsp:txBody>
      <dsp:txXfrm>
        <a:off x="0" y="1328402"/>
        <a:ext cx="6638076" cy="871575"/>
      </dsp:txXfrm>
    </dsp:sp>
    <dsp:sp modelId="{19A353E6-8541-424D-9E3C-0D54F13DD599}">
      <dsp:nvSpPr>
        <dsp:cNvPr id="0" name=""/>
        <dsp:cNvSpPr/>
      </dsp:nvSpPr>
      <dsp:spPr>
        <a:xfrm rot="10800000">
          <a:off x="0" y="992"/>
          <a:ext cx="6638076" cy="1340483"/>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For Zomato to enter the US market, it needs to understand the </a:t>
          </a:r>
          <a:r>
            <a:rPr lang="en-US" sz="1500" b="1" u="sng" kern="1200"/>
            <a:t>salient features</a:t>
          </a:r>
          <a:r>
            <a:rPr lang="en-US" sz="1500" b="1" kern="1200"/>
            <a:t> </a:t>
          </a:r>
          <a:r>
            <a:rPr lang="en-US" sz="1500" kern="1200"/>
            <a:t>of its competitors to determine how it can position itself in the US market. </a:t>
          </a:r>
        </a:p>
      </dsp:txBody>
      <dsp:txXfrm rot="10800000">
        <a:off x="0" y="992"/>
        <a:ext cx="6638076" cy="871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5FF99-3B00-4013-82CD-A850DC1EE864}">
      <dsp:nvSpPr>
        <dsp:cNvPr id="0" name=""/>
        <dsp:cNvSpPr/>
      </dsp:nvSpPr>
      <dsp:spPr>
        <a:xfrm>
          <a:off x="9168249" y="756017"/>
          <a:ext cx="2002714" cy="200304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AE0227F-40A7-470B-94C2-32FB257A703E}">
      <dsp:nvSpPr>
        <dsp:cNvPr id="0" name=""/>
        <dsp:cNvSpPr/>
      </dsp:nvSpPr>
      <dsp:spPr>
        <a:xfrm>
          <a:off x="9234331" y="822797"/>
          <a:ext cx="1869483" cy="1869482"/>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Conversion into lower case</a:t>
          </a:r>
        </a:p>
      </dsp:txBody>
      <dsp:txXfrm>
        <a:off x="9501857" y="1089916"/>
        <a:ext cx="1335497" cy="1335244"/>
      </dsp:txXfrm>
    </dsp:sp>
    <dsp:sp modelId="{E3E01B85-B06D-43EA-B2F0-73B5B213290E}">
      <dsp:nvSpPr>
        <dsp:cNvPr id="0" name=""/>
        <dsp:cNvSpPr/>
      </dsp:nvSpPr>
      <dsp:spPr>
        <a:xfrm rot="2700000">
          <a:off x="7097437" y="756121"/>
          <a:ext cx="2002482" cy="2002482"/>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7EED584-5888-402F-8BD3-328B24C99E6F}">
      <dsp:nvSpPr>
        <dsp:cNvPr id="0" name=""/>
        <dsp:cNvSpPr/>
      </dsp:nvSpPr>
      <dsp:spPr>
        <a:xfrm>
          <a:off x="7165535" y="822797"/>
          <a:ext cx="1869483" cy="1869482"/>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Eliminate punctuation /</a:t>
          </a:r>
          <a:br>
            <a:rPr lang="en-US" sz="1600" kern="1200"/>
          </a:br>
          <a:r>
            <a:rPr lang="en-US" sz="1600" kern="1200"/>
            <a:t>white spaces</a:t>
          </a:r>
        </a:p>
      </dsp:txBody>
      <dsp:txXfrm>
        <a:off x="7431995" y="1089916"/>
        <a:ext cx="1335497" cy="1335244"/>
      </dsp:txXfrm>
    </dsp:sp>
    <dsp:sp modelId="{D4E156AC-CFCF-42E0-AB1D-C6DB2953A13E}">
      <dsp:nvSpPr>
        <dsp:cNvPr id="0" name=""/>
        <dsp:cNvSpPr/>
      </dsp:nvSpPr>
      <dsp:spPr>
        <a:xfrm rot="2700000">
          <a:off x="5028641" y="756121"/>
          <a:ext cx="2002482" cy="2002482"/>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A58025-CEE0-405E-B593-55BD6892F8DC}">
      <dsp:nvSpPr>
        <dsp:cNvPr id="0" name=""/>
        <dsp:cNvSpPr/>
      </dsp:nvSpPr>
      <dsp:spPr>
        <a:xfrm>
          <a:off x="5095673" y="822797"/>
          <a:ext cx="1869483" cy="1869482"/>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Lemmatization</a:t>
          </a:r>
        </a:p>
      </dsp:txBody>
      <dsp:txXfrm>
        <a:off x="5362133" y="1089916"/>
        <a:ext cx="1335497" cy="1335244"/>
      </dsp:txXfrm>
    </dsp:sp>
    <dsp:sp modelId="{081231D0-6C04-4FE3-B7C3-40695CA892D0}">
      <dsp:nvSpPr>
        <dsp:cNvPr id="0" name=""/>
        <dsp:cNvSpPr/>
      </dsp:nvSpPr>
      <dsp:spPr>
        <a:xfrm rot="2700000">
          <a:off x="2958779" y="756121"/>
          <a:ext cx="2002482" cy="2002482"/>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B4A1355-3D3B-4A3B-9EC6-899C36B6A755}">
      <dsp:nvSpPr>
        <dsp:cNvPr id="0" name=""/>
        <dsp:cNvSpPr/>
      </dsp:nvSpPr>
      <dsp:spPr>
        <a:xfrm>
          <a:off x="3025811" y="822797"/>
          <a:ext cx="1869483" cy="1869482"/>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Stop word</a:t>
          </a:r>
          <a:br>
            <a:rPr lang="en-US" sz="1600" kern="1200"/>
          </a:br>
          <a:r>
            <a:rPr lang="en-US" sz="1600" kern="1200"/>
            <a:t>removal</a:t>
          </a:r>
        </a:p>
      </dsp:txBody>
      <dsp:txXfrm>
        <a:off x="3293337" y="1089916"/>
        <a:ext cx="1335497" cy="1335244"/>
      </dsp:txXfrm>
    </dsp:sp>
    <dsp:sp modelId="{62C7D225-446A-47EC-B74E-63AF3C6C453A}">
      <dsp:nvSpPr>
        <dsp:cNvPr id="0" name=""/>
        <dsp:cNvSpPr/>
      </dsp:nvSpPr>
      <dsp:spPr>
        <a:xfrm rot="2700000">
          <a:off x="888917" y="756121"/>
          <a:ext cx="2002482" cy="2002482"/>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36CCAF3-59FB-4326-9688-BFC51887EAB4}">
      <dsp:nvSpPr>
        <dsp:cNvPr id="0" name=""/>
        <dsp:cNvSpPr/>
      </dsp:nvSpPr>
      <dsp:spPr>
        <a:xfrm>
          <a:off x="955949" y="822797"/>
          <a:ext cx="1869483" cy="1869482"/>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Duplicate</a:t>
          </a:r>
          <a:br>
            <a:rPr lang="en-US" sz="1600" kern="1200"/>
          </a:br>
          <a:r>
            <a:rPr lang="en-US" sz="1600" kern="1200"/>
            <a:t>removal</a:t>
          </a:r>
        </a:p>
      </dsp:txBody>
      <dsp:txXfrm>
        <a:off x="1223475" y="1089916"/>
        <a:ext cx="1335497" cy="13352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B22BC-E4B9-4F5E-A8DD-AEBE88B10065}">
      <dsp:nvSpPr>
        <dsp:cNvPr id="0" name=""/>
        <dsp:cNvSpPr/>
      </dsp:nvSpPr>
      <dsp:spPr>
        <a:xfrm>
          <a:off x="221926" y="85459"/>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latin typeface="+mn-lt"/>
            </a:rPr>
            <a:t>Data Collection : </a:t>
          </a:r>
          <a:r>
            <a:rPr lang="en-US" sz="1600" b="0" i="0" kern="1200">
              <a:effectLst/>
              <a:latin typeface="+mn-lt"/>
            </a:rPr>
            <a:t>Collecting data from relevant sources, such as Subreddit threads, can provide valuable insights into the market and customer behavior.</a:t>
          </a:r>
          <a:endParaRPr lang="en-US" sz="1600" kern="1200">
            <a:latin typeface="+mn-lt"/>
          </a:endParaRPr>
        </a:p>
      </dsp:txBody>
      <dsp:txXfrm>
        <a:off x="221926" y="85459"/>
        <a:ext cx="5298285" cy="1655714"/>
      </dsp:txXfrm>
    </dsp:sp>
    <dsp:sp modelId="{272952FD-9953-4479-A655-34C6FCAB1697}">
      <dsp:nvSpPr>
        <dsp:cNvPr id="0" name=""/>
        <dsp:cNvSpPr/>
      </dsp:nvSpPr>
      <dsp:spPr>
        <a:xfrm>
          <a:off x="381710" y="585284"/>
          <a:ext cx="689790" cy="689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98B4380-8DED-481F-A9B0-427157C1A856}">
      <dsp:nvSpPr>
        <dsp:cNvPr id="0" name=""/>
        <dsp:cNvSpPr/>
      </dsp:nvSpPr>
      <dsp:spPr>
        <a:xfrm>
          <a:off x="5794111" y="85459"/>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a:effectLst/>
              <a:latin typeface="+mn-lt"/>
            </a:rPr>
            <a:t>Preprocessing</a:t>
          </a:r>
          <a:r>
            <a:rPr lang="en-US" sz="1600" b="0" i="0" kern="1200">
              <a:effectLst/>
              <a:latin typeface="+mn-lt"/>
            </a:rPr>
            <a:t>: Preprocessing the data by removing stop words, stemming, and lemmatizing the text can help in reducing the noise in the data, and make it easier to identify the relevant topics.</a:t>
          </a:r>
          <a:endParaRPr lang="en-US" sz="1600" kern="1200">
            <a:latin typeface="+mn-lt"/>
          </a:endParaRPr>
        </a:p>
      </dsp:txBody>
      <dsp:txXfrm>
        <a:off x="5794111" y="85459"/>
        <a:ext cx="5298285" cy="1655714"/>
      </dsp:txXfrm>
    </dsp:sp>
    <dsp:sp modelId="{D582F5F4-8C60-4ABB-9C61-8DE0E0DEC709}">
      <dsp:nvSpPr>
        <dsp:cNvPr id="0" name=""/>
        <dsp:cNvSpPr/>
      </dsp:nvSpPr>
      <dsp:spPr>
        <a:xfrm>
          <a:off x="6069250" y="488371"/>
          <a:ext cx="573589" cy="735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BBBBF40-8968-45FA-938C-5E4EDF8BBB16}">
      <dsp:nvSpPr>
        <dsp:cNvPr id="0" name=""/>
        <dsp:cNvSpPr/>
      </dsp:nvSpPr>
      <dsp:spPr>
        <a:xfrm>
          <a:off x="221926" y="1930660"/>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effectLst/>
              <a:latin typeface="+mn-lt"/>
            </a:rPr>
            <a:t>Choosing the right algorithm: </a:t>
          </a:r>
          <a:r>
            <a:rPr lang="en-US" sz="1600" b="0" i="0" kern="1200">
              <a:effectLst/>
              <a:latin typeface="+mn-lt"/>
            </a:rPr>
            <a:t>There are several algorithms available for topic modeling, such as LDA and Non-negative Matrix Factorization (NMF). Choosing the right algorithm can help in generating accurate and meaningful topics.</a:t>
          </a:r>
          <a:endParaRPr lang="en-US" sz="1600" kern="1200">
            <a:latin typeface="+mn-lt"/>
          </a:endParaRPr>
        </a:p>
      </dsp:txBody>
      <dsp:txXfrm>
        <a:off x="221926" y="1930660"/>
        <a:ext cx="5298285" cy="1655714"/>
      </dsp:txXfrm>
    </dsp:sp>
    <dsp:sp modelId="{5EFCBFB2-F168-41ED-9F73-C4D9602E66F4}">
      <dsp:nvSpPr>
        <dsp:cNvPr id="0" name=""/>
        <dsp:cNvSpPr/>
      </dsp:nvSpPr>
      <dsp:spPr>
        <a:xfrm>
          <a:off x="397217" y="2187695"/>
          <a:ext cx="660374" cy="1036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2292410-6DE7-407B-AAB0-FF9586FC7C6E}">
      <dsp:nvSpPr>
        <dsp:cNvPr id="0" name=""/>
        <dsp:cNvSpPr/>
      </dsp:nvSpPr>
      <dsp:spPr>
        <a:xfrm>
          <a:off x="5794111" y="1930660"/>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a:effectLst/>
              <a:latin typeface="+mn-lt"/>
            </a:rPr>
            <a:t>Identifying the number of topics</a:t>
          </a:r>
          <a:r>
            <a:rPr lang="en-US" sz="1600" b="0" i="0" kern="1200">
              <a:effectLst/>
              <a:latin typeface="+mn-lt"/>
            </a:rPr>
            <a:t>: Identifying the optimal number of topics is essential to avoid overfitting or underfitting. The number of topics can be determined using techniques such as coherence score and perplexity score.</a:t>
          </a:r>
          <a:endParaRPr lang="en-US" sz="1600" kern="1200">
            <a:latin typeface="+mn-lt"/>
          </a:endParaRPr>
        </a:p>
      </dsp:txBody>
      <dsp:txXfrm>
        <a:off x="5794111" y="1930660"/>
        <a:ext cx="5298285" cy="1655714"/>
      </dsp:txXfrm>
    </dsp:sp>
    <dsp:sp modelId="{3C22975A-75CE-406B-86F0-C829219B947C}">
      <dsp:nvSpPr>
        <dsp:cNvPr id="0" name=""/>
        <dsp:cNvSpPr/>
      </dsp:nvSpPr>
      <dsp:spPr>
        <a:xfrm>
          <a:off x="6029833" y="2150474"/>
          <a:ext cx="643662" cy="105594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7BA92A6-E71D-4677-8A1F-8A9B21864261}">
      <dsp:nvSpPr>
        <dsp:cNvPr id="0" name=""/>
        <dsp:cNvSpPr/>
      </dsp:nvSpPr>
      <dsp:spPr>
        <a:xfrm>
          <a:off x="177631" y="3824884"/>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a:effectLst/>
              <a:latin typeface="+mn-lt"/>
            </a:rPr>
            <a:t>Interpretation:</a:t>
          </a:r>
          <a:r>
            <a:rPr lang="en-US" sz="1600" b="0" i="0" kern="1200">
              <a:effectLst/>
              <a:latin typeface="+mn-lt"/>
            </a:rPr>
            <a:t> Interpreting the topics generated by the algorithm is crucial to derive meaningful insights. Analyzing the top words in each topic and the context in which they are used can help in understanding the underlying themes and sentiments.</a:t>
          </a:r>
          <a:endParaRPr lang="en-US" sz="1600" kern="1200">
            <a:latin typeface="+mn-lt"/>
          </a:endParaRPr>
        </a:p>
      </dsp:txBody>
      <dsp:txXfrm>
        <a:off x="177631" y="3824884"/>
        <a:ext cx="5298285" cy="1655714"/>
      </dsp:txXfrm>
    </dsp:sp>
    <dsp:sp modelId="{DDD32960-0BBF-4DC2-A751-575E3AF8068D}">
      <dsp:nvSpPr>
        <dsp:cNvPr id="0" name=""/>
        <dsp:cNvSpPr/>
      </dsp:nvSpPr>
      <dsp:spPr>
        <a:xfrm>
          <a:off x="355797" y="3973115"/>
          <a:ext cx="703559" cy="1051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40574AB-3843-4BF7-B972-1BCA8B1F86E6}">
      <dsp:nvSpPr>
        <dsp:cNvPr id="0" name=""/>
        <dsp:cNvSpPr/>
      </dsp:nvSpPr>
      <dsp:spPr>
        <a:xfrm>
          <a:off x="5838406" y="3873906"/>
          <a:ext cx="5298285" cy="165571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147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a:effectLst/>
              <a:latin typeface="+mn-lt"/>
            </a:rPr>
            <a:t>Application</a:t>
          </a:r>
          <a:r>
            <a:rPr lang="en-US" sz="1600" b="0" i="0" kern="1200">
              <a:effectLst/>
              <a:latin typeface="+mn-lt"/>
            </a:rPr>
            <a:t>: The insights gained from topic modeling can be applied to various aspects of market research, such as product development, marketing, and customer engagement strategies. The insights can also be used to inform business decisions, such as market entry strategies and competitive analysis.</a:t>
          </a:r>
          <a:endParaRPr lang="en-US" sz="1600" kern="1200">
            <a:latin typeface="+mn-lt"/>
          </a:endParaRPr>
        </a:p>
      </dsp:txBody>
      <dsp:txXfrm>
        <a:off x="5838406" y="3873906"/>
        <a:ext cx="5298285" cy="1655714"/>
      </dsp:txXfrm>
    </dsp:sp>
    <dsp:sp modelId="{2B1EB946-F929-4501-9A86-D38933463DEF}">
      <dsp:nvSpPr>
        <dsp:cNvPr id="0" name=""/>
        <dsp:cNvSpPr/>
      </dsp:nvSpPr>
      <dsp:spPr>
        <a:xfrm>
          <a:off x="5932776" y="3918575"/>
          <a:ext cx="894655" cy="14562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870E7-00AD-4B83-B5B7-61C31365CA72}"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7DBE5-B314-433C-B18A-CE74EA71EFD6}" type="slidenum">
              <a:rPr lang="en-US" smtClean="0"/>
              <a:t>‹#›</a:t>
            </a:fld>
            <a:endParaRPr lang="en-US"/>
          </a:p>
        </p:txBody>
      </p:sp>
    </p:spTree>
    <p:extLst>
      <p:ext uri="{BB962C8B-B14F-4D97-AF65-F5344CB8AC3E}">
        <p14:creationId xmlns:p14="http://schemas.microsoft.com/office/powerpoint/2010/main" val="3346899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1</a:t>
            </a:fld>
            <a:endParaRPr lang="en-US"/>
          </a:p>
        </p:txBody>
      </p:sp>
    </p:spTree>
    <p:extLst>
      <p:ext uri="{BB962C8B-B14F-4D97-AF65-F5344CB8AC3E}">
        <p14:creationId xmlns:p14="http://schemas.microsoft.com/office/powerpoint/2010/main" val="194193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preprocessing we used spacy and did some normalization on the text. </a:t>
            </a:r>
          </a:p>
          <a:p>
            <a:r>
              <a:rPr lang="en-US"/>
              <a:t>We started off by removing the duplication and moving on to stop words removal, lemmatizing, removing punctuations, and conversion to lower case. </a:t>
            </a:r>
          </a:p>
          <a:p>
            <a:endParaRPr lang="en-US"/>
          </a:p>
          <a:p>
            <a:r>
              <a:rPr lang="en-US"/>
              <a:t>Now </a:t>
            </a:r>
            <a:r>
              <a:rPr lang="en-US" err="1"/>
              <a:t>Supratim</a:t>
            </a:r>
            <a:r>
              <a:rPr lang="en-US"/>
              <a:t> will talk more about the feature extraction.</a:t>
            </a:r>
          </a:p>
        </p:txBody>
      </p:sp>
      <p:sp>
        <p:nvSpPr>
          <p:cNvPr id="4" name="Slide Number Placeholder 3"/>
          <p:cNvSpPr>
            <a:spLocks noGrp="1"/>
          </p:cNvSpPr>
          <p:nvPr>
            <p:ph type="sldNum" sz="quarter" idx="5"/>
          </p:nvPr>
        </p:nvSpPr>
        <p:spPr/>
        <p:txBody>
          <a:bodyPr/>
          <a:lstStyle/>
          <a:p>
            <a:fld id="{B217DBE5-B314-433C-B18A-CE74EA71EFD6}" type="slidenum">
              <a:rPr lang="en-US" smtClean="0"/>
              <a:t>11</a:t>
            </a:fld>
            <a:endParaRPr lang="en-US"/>
          </a:p>
        </p:txBody>
      </p:sp>
    </p:spTree>
    <p:extLst>
      <p:ext uri="{BB962C8B-B14F-4D97-AF65-F5344CB8AC3E}">
        <p14:creationId xmlns:p14="http://schemas.microsoft.com/office/powerpoint/2010/main" val="2297714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13</a:t>
            </a:fld>
            <a:endParaRPr lang="en-US"/>
          </a:p>
        </p:txBody>
      </p:sp>
    </p:spTree>
    <p:extLst>
      <p:ext uri="{BB962C8B-B14F-4D97-AF65-F5344CB8AC3E}">
        <p14:creationId xmlns:p14="http://schemas.microsoft.com/office/powerpoint/2010/main" val="199797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LDA (</a:t>
            </a:r>
            <a:r>
              <a:rPr lang="en-US" b="0" i="0">
                <a:solidFill>
                  <a:srgbClr val="374151"/>
                </a:solidFill>
                <a:effectLst/>
                <a:latin typeface="+mj-lt"/>
              </a:rPr>
              <a:t>Latent Dirichlet Allocation</a:t>
            </a:r>
            <a:r>
              <a:rPr lang="en-US" b="0" i="0">
                <a:solidFill>
                  <a:srgbClr val="374151"/>
                </a:solidFill>
                <a:effectLst/>
                <a:latin typeface="Söhne"/>
              </a:rPr>
              <a:t>) </a:t>
            </a:r>
            <a:r>
              <a:rPr lang="en-US">
                <a:solidFill>
                  <a:srgbClr val="374151"/>
                </a:solidFill>
                <a:latin typeface="+mj-lt"/>
              </a:rPr>
              <a:t>for our problem</a:t>
            </a:r>
            <a:r>
              <a:rPr lang="en-US"/>
              <a:t>?</a:t>
            </a:r>
          </a:p>
          <a:p>
            <a:endParaRPr lang="en-US"/>
          </a:p>
          <a:p>
            <a:r>
              <a:rPr lang="en-US"/>
              <a:t>LDA can help identify the topics and words that are most associated with positive or negative sentiment in customer reviews. By analyzing the co-occurrence of words across documents, LDA can identify groups of words that tend to appear together frequently, which can be interpreted as topics.</a:t>
            </a:r>
          </a:p>
          <a:p>
            <a:endParaRPr lang="en-US"/>
          </a:p>
          <a:p>
            <a:r>
              <a:rPr lang="en-US"/>
              <a:t>Once these topics have been identified, LDA can then estimate the distribution of topics in each document and the distribution of terms in each topic. This information can be used to determine which topics and words are most associated with positive or negative sentiment, which can then be used to inform product development, marketing, and other business decisions.</a:t>
            </a:r>
          </a:p>
          <a:p>
            <a:endParaRPr lang="en-US"/>
          </a:p>
          <a:p>
            <a:r>
              <a:rPr lang="en-US"/>
              <a:t>A company like Zomato could use LDA to analyze customer reviews of competing food delivery services in the US market. By identifying the topics and words that are most associated with positive or negative sentiment, Zomato could gain insights into areas of opportunity and potential competitive advantages in the US market. This information could then be used to inform the company's product strategy and marketing efforts.</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16</a:t>
            </a:fld>
            <a:endParaRPr lang="en-US"/>
          </a:p>
        </p:txBody>
      </p:sp>
    </p:spTree>
    <p:extLst>
      <p:ext uri="{BB962C8B-B14F-4D97-AF65-F5344CB8AC3E}">
        <p14:creationId xmlns:p14="http://schemas.microsoft.com/office/powerpoint/2010/main" val="274904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j-lt"/>
                <a:ea typeface="+mn-lt"/>
                <a:cs typeface="Arial" panose="020B0604020202020204" pitchFamily="34" charset="0"/>
              </a:rPr>
              <a:t>As a</a:t>
            </a:r>
            <a:r>
              <a:rPr lang="en-US" sz="1200">
                <a:solidFill>
                  <a:schemeClr val="tx1"/>
                </a:solidFill>
                <a:latin typeface="+mj-lt"/>
                <a:ea typeface="+mn-lt"/>
                <a:cs typeface="Arial" panose="020B0604020202020204" pitchFamily="34" charset="0"/>
              </a:rPr>
              <a:t> lower perplexity score and a higher log-likelihood score indicate better performance, the scores after randomized CV search indicate that the model is performing relatively well in terms of topic modeling. </a:t>
            </a:r>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17</a:t>
            </a:fld>
            <a:endParaRPr lang="en-US"/>
          </a:p>
        </p:txBody>
      </p:sp>
    </p:spTree>
    <p:extLst>
      <p:ext uri="{BB962C8B-B14F-4D97-AF65-F5344CB8AC3E}">
        <p14:creationId xmlns:p14="http://schemas.microsoft.com/office/powerpoint/2010/main" val="4411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If we consider Zomato's entry into the US market, this topic could be particularly relevant for the company. Zomato is a food delivery app that allows customers to order food from restaurants in their local area. The features mentioned in this topic, such as delivery timeframes and scheduling, account management and tracking, and promotions and discounts, are all important aspects of a food delivery app that could help Zomato attract and retain customers in the competitive US market.</a:t>
            </a:r>
          </a:p>
          <a:p>
            <a:pPr algn="l"/>
            <a:r>
              <a:rPr lang="en-US" b="0" i="0">
                <a:solidFill>
                  <a:srgbClr val="374151"/>
                </a:solidFill>
                <a:effectLst/>
                <a:latin typeface="Söhne"/>
              </a:rPr>
              <a:t>Additionally, personal finance expressions such as "credit" and "free" could be relevant to Zomato's business model. For example, Zomato could offer promotions or discounts to customers who use certain credit cards or payment methods. By leveraging these features and optimizing its app to meet the needs of US customers, Zomato could differentiate itself from competitors and gain a foothold in the market.</a:t>
            </a:r>
          </a:p>
        </p:txBody>
      </p:sp>
      <p:sp>
        <p:nvSpPr>
          <p:cNvPr id="4" name="Slide Number Placeholder 3"/>
          <p:cNvSpPr>
            <a:spLocks noGrp="1"/>
          </p:cNvSpPr>
          <p:nvPr>
            <p:ph type="sldNum" sz="quarter" idx="5"/>
          </p:nvPr>
        </p:nvSpPr>
        <p:spPr/>
        <p:txBody>
          <a:bodyPr/>
          <a:lstStyle/>
          <a:p>
            <a:fld id="{B217DBE5-B314-433C-B18A-CE74EA71EFD6}" type="slidenum">
              <a:rPr lang="en-US" smtClean="0"/>
              <a:t>19</a:t>
            </a:fld>
            <a:endParaRPr lang="en-US"/>
          </a:p>
        </p:txBody>
      </p:sp>
    </p:spTree>
    <p:extLst>
      <p:ext uri="{BB962C8B-B14F-4D97-AF65-F5344CB8AC3E}">
        <p14:creationId xmlns:p14="http://schemas.microsoft.com/office/powerpoint/2010/main" val="121035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23</a:t>
            </a:fld>
            <a:endParaRPr lang="en-US"/>
          </a:p>
        </p:txBody>
      </p:sp>
    </p:spTree>
    <p:extLst>
      <p:ext uri="{BB962C8B-B14F-4D97-AF65-F5344CB8AC3E}">
        <p14:creationId xmlns:p14="http://schemas.microsoft.com/office/powerpoint/2010/main" val="2622000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Topic 1:</a:t>
            </a:r>
          </a:p>
          <a:p>
            <a:pPr algn="l"/>
            <a:r>
              <a:rPr lang="en-US" b="0" i="0">
                <a:solidFill>
                  <a:srgbClr val="374151"/>
                </a:solidFill>
                <a:effectLst/>
                <a:latin typeface="Söhne"/>
              </a:rPr>
              <a:t>If we consider Zomato's entry into the US market, this topic could be particularly relevant for the company. Zomato is a food delivery app that allows customers to order food from restaurants in their local area. The features mentioned in this topic, such as delivery timeframes and scheduling, account management and tracking, and promotions and discounts, are all important aspects of a food delivery app that could help Zomato attract and retain customers in the competitive US market.</a:t>
            </a:r>
          </a:p>
          <a:p>
            <a:pPr algn="l"/>
            <a:r>
              <a:rPr lang="en-US" b="0" i="0">
                <a:solidFill>
                  <a:srgbClr val="374151"/>
                </a:solidFill>
                <a:effectLst/>
                <a:latin typeface="Söhne"/>
              </a:rPr>
              <a:t>Additionally, personal finance expressions such as "credit" and "free" could be relevant to Zomato's business model. For example, Zomato could offer promotions or discounts to customers who use certain credit cards or payment methods. By leveraging these features and optimizing its app to meet the needs of US customers, Zomato could differentiate itself from competitors and gain a foothold in the market.</a:t>
            </a:r>
          </a:p>
          <a:p>
            <a:pPr algn="l"/>
            <a:endParaRPr lang="en-US" b="1" i="0">
              <a:solidFill>
                <a:srgbClr val="374151"/>
              </a:solidFill>
              <a:effectLst/>
              <a:latin typeface="Söhne"/>
            </a:endParaRPr>
          </a:p>
          <a:p>
            <a:pPr algn="l"/>
            <a:endParaRPr lang="en-US" b="1" i="0">
              <a:solidFill>
                <a:srgbClr val="374151"/>
              </a:solidFill>
              <a:effectLst/>
              <a:latin typeface="Söhne"/>
            </a:endParaRPr>
          </a:p>
          <a:p>
            <a:pPr algn="l"/>
            <a:r>
              <a:rPr lang="en-US" b="1" i="0">
                <a:solidFill>
                  <a:srgbClr val="374151"/>
                </a:solidFill>
                <a:effectLst/>
                <a:latin typeface="Söhne"/>
              </a:rPr>
              <a:t>Topic2: </a:t>
            </a:r>
          </a:p>
          <a:p>
            <a:pPr algn="l"/>
            <a:r>
              <a:rPr lang="en-US" b="0" i="0">
                <a:solidFill>
                  <a:srgbClr val="374151"/>
                </a:solidFill>
                <a:effectLst/>
                <a:latin typeface="Söhne"/>
              </a:rPr>
              <a:t>Zomato could differentiate itself from competitors by providing innovative features in this area. </a:t>
            </a:r>
          </a:p>
          <a:p>
            <a:pPr algn="l"/>
            <a:endParaRPr lang="en-US" b="0" i="0">
              <a:solidFill>
                <a:srgbClr val="374151"/>
              </a:solidFill>
              <a:effectLst/>
              <a:latin typeface="Söhne"/>
            </a:endParaRPr>
          </a:p>
          <a:p>
            <a:pPr algn="l"/>
            <a:r>
              <a:rPr lang="en-US" b="0" i="0">
                <a:solidFill>
                  <a:srgbClr val="374151"/>
                </a:solidFill>
                <a:effectLst/>
                <a:latin typeface="Söhne"/>
              </a:rPr>
              <a:t>For example, Zomato could provide real-time tracking of the driver's location, estimated time of arrival, and even the option to communicate with the driver. Zomato could also provide various payment options, such as paying through the app, using cash, or offering a tipping option.</a:t>
            </a:r>
          </a:p>
          <a:p>
            <a:pPr algn="l"/>
            <a:r>
              <a:rPr lang="en-US" b="0" i="0">
                <a:solidFill>
                  <a:srgbClr val="374151"/>
                </a:solidFill>
                <a:effectLst/>
                <a:latin typeface="Söhne"/>
              </a:rPr>
              <a:t>Additionally, Zomato could collaborate with restaurants to optimize their delivery process and ensure that orders are delivered on time and in good condition. By focusing on this topic and providing a seamless order and delivery experience, Zomato could establish itself as a reliable and efficient food delivery app in the US market.</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24</a:t>
            </a:fld>
            <a:endParaRPr lang="en-US"/>
          </a:p>
        </p:txBody>
      </p:sp>
    </p:spTree>
    <p:extLst>
      <p:ext uri="{BB962C8B-B14F-4D97-AF65-F5344CB8AC3E}">
        <p14:creationId xmlns:p14="http://schemas.microsoft.com/office/powerpoint/2010/main" val="175013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Based on the graph, it appears that users have a generally positive sentiment towards topics related to time, personal, and finance expressions (Topic 1) and the order and delivery process (Topic 2). However, the negative sentiment score for Topic 3, which is related to customer and driver interactions, is the highest among all topics, suggesting that there may be room for improvement in this area. Meanwhile, the negative sentiment score for Topic 5, which is related to technical issues with online platforms and services, is also a cause for concern.</a:t>
            </a:r>
          </a:p>
          <a:p>
            <a:pPr algn="l"/>
            <a:r>
              <a:rPr lang="en-US" b="0" i="0">
                <a:solidFill>
                  <a:srgbClr val="374151"/>
                </a:solidFill>
                <a:effectLst/>
                <a:latin typeface="Söhne"/>
              </a:rPr>
              <a:t>To draw a conclusion, food delivery apps in the USA should focus on maintaining the strengths of Topic 1 and Topic 2, which have high positive sentiment scores, while also addressing the weaknesses of Topic 3 and Topic 5. Improving customer and driver interactions and minimizing technical issues could help to improve the overall user experience and increase positive sentiment towards food delivery apps.</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27</a:t>
            </a:fld>
            <a:endParaRPr lang="en-US"/>
          </a:p>
        </p:txBody>
      </p:sp>
    </p:spTree>
    <p:extLst>
      <p:ext uri="{BB962C8B-B14F-4D97-AF65-F5344CB8AC3E}">
        <p14:creationId xmlns:p14="http://schemas.microsoft.com/office/powerpoint/2010/main" val="2942403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Here are some lessons learned from topic modeling while collecting data of </a:t>
            </a:r>
            <a:r>
              <a:rPr lang="en-US" b="0" i="0" err="1">
                <a:solidFill>
                  <a:srgbClr val="374151"/>
                </a:solidFill>
                <a:effectLst/>
                <a:latin typeface="Söhne"/>
              </a:rPr>
              <a:t>DoorDash</a:t>
            </a:r>
            <a:r>
              <a:rPr lang="en-US" b="0" i="0">
                <a:solidFill>
                  <a:srgbClr val="374151"/>
                </a:solidFill>
                <a:effectLst/>
                <a:latin typeface="Söhne"/>
              </a:rPr>
              <a:t>, </a:t>
            </a:r>
            <a:r>
              <a:rPr lang="en-US" b="0" i="0" err="1">
                <a:solidFill>
                  <a:srgbClr val="374151"/>
                </a:solidFill>
                <a:effectLst/>
                <a:latin typeface="Söhne"/>
              </a:rPr>
              <a:t>Grubhub</a:t>
            </a:r>
            <a:r>
              <a:rPr lang="en-US" b="0" i="0">
                <a:solidFill>
                  <a:srgbClr val="374151"/>
                </a:solidFill>
                <a:effectLst/>
                <a:latin typeface="Söhne"/>
              </a:rPr>
              <a:t>, and Uber Eats from Subreddit for understanding Zomato's market entry in the USA:</a:t>
            </a:r>
          </a:p>
          <a:p>
            <a:pPr algn="l">
              <a:buFont typeface="+mj-lt"/>
              <a:buAutoNum type="arabicPeriod"/>
            </a:pPr>
            <a:r>
              <a:rPr lang="en-US" b="1" i="0">
                <a:solidFill>
                  <a:srgbClr val="374151"/>
                </a:solidFill>
                <a:effectLst/>
                <a:latin typeface="Söhne"/>
              </a:rPr>
              <a:t>Data collection</a:t>
            </a:r>
            <a:r>
              <a:rPr lang="en-US" b="0" i="0">
                <a:solidFill>
                  <a:srgbClr val="374151"/>
                </a:solidFill>
                <a:effectLst/>
                <a:latin typeface="Söhne"/>
              </a:rPr>
              <a:t>: The quality and quantity of data collected is critical to the success of topic modeling. Collecting data from relevant sources, such as Subreddit threads, can provide valuable insights into the market and customer behavior.</a:t>
            </a:r>
          </a:p>
          <a:p>
            <a:pPr algn="l">
              <a:buFont typeface="+mj-lt"/>
              <a:buAutoNum type="arabicPeriod"/>
            </a:pPr>
            <a:r>
              <a:rPr lang="en-US" b="1" i="0">
                <a:solidFill>
                  <a:srgbClr val="374151"/>
                </a:solidFill>
                <a:effectLst/>
                <a:latin typeface="Söhne"/>
              </a:rPr>
              <a:t>Preprocessing</a:t>
            </a:r>
            <a:r>
              <a:rPr lang="en-US" b="0" i="0">
                <a:solidFill>
                  <a:srgbClr val="374151"/>
                </a:solidFill>
                <a:effectLst/>
                <a:latin typeface="Söhne"/>
              </a:rPr>
              <a:t>: Preprocessing the data by removing stop words, stemming, and lemmatizing the text can help in reducing the noise in the data, and make it easier to identify the relevant topics.</a:t>
            </a:r>
          </a:p>
          <a:p>
            <a:pPr algn="l">
              <a:buFont typeface="+mj-lt"/>
              <a:buAutoNum type="arabicPeriod"/>
            </a:pPr>
            <a:r>
              <a:rPr lang="en-US" b="1" i="0">
                <a:solidFill>
                  <a:srgbClr val="374151"/>
                </a:solidFill>
                <a:effectLst/>
                <a:latin typeface="Söhne"/>
              </a:rPr>
              <a:t>Choosing the right algorithm</a:t>
            </a:r>
            <a:r>
              <a:rPr lang="en-US" b="0" i="0">
                <a:solidFill>
                  <a:srgbClr val="374151"/>
                </a:solidFill>
                <a:effectLst/>
                <a:latin typeface="Söhne"/>
              </a:rPr>
              <a:t>: There are several algorithms available for topic modeling, such as LDA and Non-negative Matrix Factorization (NMF). Choosing the right algorithm can help in generating accurate and meaningful topics.</a:t>
            </a:r>
          </a:p>
          <a:p>
            <a:pPr algn="l">
              <a:buFont typeface="+mj-lt"/>
              <a:buAutoNum type="arabicPeriod"/>
            </a:pPr>
            <a:r>
              <a:rPr lang="en-US" b="1" i="0">
                <a:solidFill>
                  <a:srgbClr val="374151"/>
                </a:solidFill>
                <a:effectLst/>
                <a:latin typeface="Söhne"/>
              </a:rPr>
              <a:t>Identifying the number of topics</a:t>
            </a:r>
            <a:r>
              <a:rPr lang="en-US" b="0" i="0">
                <a:solidFill>
                  <a:srgbClr val="374151"/>
                </a:solidFill>
                <a:effectLst/>
                <a:latin typeface="Söhne"/>
              </a:rPr>
              <a:t>: Identifying the optimal number of topics is essential to avoid overfitting or underfitting. The number of topics can be determined using techniques such as coherence score and perplexity score.</a:t>
            </a:r>
          </a:p>
          <a:p>
            <a:pPr algn="l">
              <a:buFont typeface="+mj-lt"/>
              <a:buAutoNum type="arabicPeriod"/>
            </a:pPr>
            <a:r>
              <a:rPr lang="en-US" b="1" i="0">
                <a:solidFill>
                  <a:srgbClr val="374151"/>
                </a:solidFill>
                <a:effectLst/>
                <a:latin typeface="Söhne"/>
              </a:rPr>
              <a:t>Interpretation:</a:t>
            </a:r>
            <a:r>
              <a:rPr lang="en-US" b="0" i="0">
                <a:solidFill>
                  <a:srgbClr val="374151"/>
                </a:solidFill>
                <a:effectLst/>
                <a:latin typeface="Söhne"/>
              </a:rPr>
              <a:t> Interpreting the topics generated by the algorithm is crucial to derive meaningful insights. Analyzing the top words in each topic and the context in which they are used can help in understanding the underlying themes and sentiments.</a:t>
            </a:r>
          </a:p>
          <a:p>
            <a:pPr algn="l">
              <a:buFont typeface="+mj-lt"/>
              <a:buAutoNum type="arabicPeriod"/>
            </a:pPr>
            <a:r>
              <a:rPr lang="en-US" b="1" i="0">
                <a:solidFill>
                  <a:srgbClr val="374151"/>
                </a:solidFill>
                <a:effectLst/>
                <a:latin typeface="Söhne"/>
              </a:rPr>
              <a:t>Application</a:t>
            </a:r>
            <a:r>
              <a:rPr lang="en-US" b="0" i="0">
                <a:solidFill>
                  <a:srgbClr val="374151"/>
                </a:solidFill>
                <a:effectLst/>
                <a:latin typeface="Söhne"/>
              </a:rPr>
              <a:t>: The insights gained from topic modeling can be applied to various aspects of market research, such as product development, marketing, and customer engagement strategies. The insights can also be used to inform business decisions, such as market entry strategies and competitive analysis.</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28</a:t>
            </a:fld>
            <a:endParaRPr lang="en-US"/>
          </a:p>
        </p:txBody>
      </p:sp>
    </p:spTree>
    <p:extLst>
      <p:ext uri="{BB962C8B-B14F-4D97-AF65-F5344CB8AC3E}">
        <p14:creationId xmlns:p14="http://schemas.microsoft.com/office/powerpoint/2010/main" val="49330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74151"/>
                </a:solidFill>
                <a:latin typeface="Söhne"/>
              </a:rPr>
              <a:t>With these learnings in mind, if we were to carryout this project in the future, these are some points that might help us improve our analysis.</a:t>
            </a:r>
          </a:p>
          <a:p>
            <a:endParaRPr lang="en-US">
              <a:solidFill>
                <a:srgbClr val="374151"/>
              </a:solidFill>
              <a:latin typeface="Söhne"/>
            </a:endParaRPr>
          </a:p>
          <a:p>
            <a:r>
              <a:rPr lang="en-US">
                <a:solidFill>
                  <a:srgbClr val="374151"/>
                </a:solidFill>
                <a:latin typeface="Söhne"/>
              </a:rPr>
              <a:t>First, for this project we only used the LDA model, however we could explore other options and compare the results to extract the insight best fit for the business.</a:t>
            </a:r>
          </a:p>
          <a:p>
            <a:r>
              <a:rPr lang="en-US">
                <a:solidFill>
                  <a:srgbClr val="374151"/>
                </a:solidFill>
                <a:latin typeface="Söhne"/>
              </a:rPr>
              <a:t>Next, we could go further into sentiment analysis. Although we have conducted some elementary analysis, taking a deeper dive could help us identify not only what aspects of food delivery people are passionate about, but also if that passion comes from a negative or positive place. This could suggest places for improvement and strengthening.</a:t>
            </a:r>
          </a:p>
          <a:p>
            <a:r>
              <a:rPr lang="en-US">
                <a:solidFill>
                  <a:srgbClr val="374151"/>
                </a:solidFill>
                <a:latin typeface="Söhne"/>
              </a:rPr>
              <a:t>Next, for this project we only used reddit data, but as each social media platform could have a different user demo or different characteristics (for example, </a:t>
            </a:r>
            <a:r>
              <a:rPr lang="en-US" err="1">
                <a:solidFill>
                  <a:srgbClr val="374151"/>
                </a:solidFill>
                <a:latin typeface="Söhne"/>
              </a:rPr>
              <a:t>instagram</a:t>
            </a:r>
            <a:r>
              <a:rPr lang="en-US">
                <a:solidFill>
                  <a:srgbClr val="374151"/>
                </a:solidFill>
                <a:latin typeface="Söhne"/>
              </a:rPr>
              <a:t> is more known for sharing flaunt-worthy pictures while twitter is for short rants), expanding the data source would also provide new insight.</a:t>
            </a:r>
          </a:p>
          <a:p>
            <a:r>
              <a:rPr lang="en-US">
                <a:solidFill>
                  <a:srgbClr val="374151"/>
                </a:solidFill>
                <a:latin typeface="Söhne"/>
              </a:rPr>
              <a:t>Lastly, application of the model and learnings is the purpose of this project, so  looking for ways to continue improve the business is somethings we should always keep in mind</a:t>
            </a:r>
          </a:p>
        </p:txBody>
      </p:sp>
      <p:sp>
        <p:nvSpPr>
          <p:cNvPr id="4" name="Slide Number Placeholder 3"/>
          <p:cNvSpPr>
            <a:spLocks noGrp="1"/>
          </p:cNvSpPr>
          <p:nvPr>
            <p:ph type="sldNum" sz="quarter" idx="5"/>
          </p:nvPr>
        </p:nvSpPr>
        <p:spPr/>
        <p:txBody>
          <a:bodyPr/>
          <a:lstStyle/>
          <a:p>
            <a:fld id="{B217DBE5-B314-433C-B18A-CE74EA71EFD6}" type="slidenum">
              <a:rPr lang="en-US" smtClean="0"/>
              <a:t>29</a:t>
            </a:fld>
            <a:endParaRPr lang="en-US"/>
          </a:p>
        </p:txBody>
      </p:sp>
    </p:spTree>
    <p:extLst>
      <p:ext uri="{BB962C8B-B14F-4D97-AF65-F5344CB8AC3E}">
        <p14:creationId xmlns:p14="http://schemas.microsoft.com/office/powerpoint/2010/main" val="91873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2</a:t>
            </a:fld>
            <a:endParaRPr lang="en-US"/>
          </a:p>
        </p:txBody>
      </p:sp>
    </p:spTree>
    <p:extLst>
      <p:ext uri="{BB962C8B-B14F-4D97-AF65-F5344CB8AC3E}">
        <p14:creationId xmlns:p14="http://schemas.microsoft.com/office/powerpoint/2010/main" val="306430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we have written up an executive summary to give a quick overview of our project. </a:t>
            </a:r>
          </a:p>
          <a:p>
            <a:r>
              <a:rPr lang="en-US">
                <a:cs typeface="Calibri"/>
              </a:rPr>
              <a:t>We will be looking into Zomato, an </a:t>
            </a:r>
            <a:r>
              <a:rPr lang="en-US" err="1">
                <a:cs typeface="Calibri"/>
              </a:rPr>
              <a:t>indian</a:t>
            </a:r>
            <a:r>
              <a:rPr lang="en-US">
                <a:cs typeface="Calibri"/>
              </a:rPr>
              <a:t> food delivery service, and its opportunity to expand its business to the US. </a:t>
            </a:r>
          </a:p>
          <a:p>
            <a:r>
              <a:rPr lang="en-US">
                <a:cs typeface="Calibri"/>
              </a:rPr>
              <a:t>Although Zomato is currently available in 24 countries, US is not yet a part of its market and based on research we identified the US's market size and consumer trend as an opportunity for Zomato to expand. In order to understand the market dynamics on behalf of Zomato, we carried out an analysis based on Reddit data on competitors such as </a:t>
            </a:r>
            <a:r>
              <a:rPr lang="en-US" err="1">
                <a:cs typeface="Calibri"/>
              </a:rPr>
              <a:t>Doordash</a:t>
            </a:r>
            <a:r>
              <a:rPr lang="en-US">
                <a:cs typeface="Calibri"/>
              </a:rPr>
              <a:t>, uber eats, and </a:t>
            </a:r>
            <a:r>
              <a:rPr lang="en-US" err="1">
                <a:cs typeface="Calibri"/>
              </a:rPr>
              <a:t>grubhub</a:t>
            </a:r>
            <a:r>
              <a:rPr lang="en-US">
                <a:cs typeface="Calibri"/>
              </a:rPr>
              <a:t> to understand the </a:t>
            </a:r>
            <a:r>
              <a:rPr lang="en-US" err="1">
                <a:cs typeface="Calibri"/>
              </a:rPr>
              <a:t>strenghts</a:t>
            </a:r>
            <a:r>
              <a:rPr lang="en-US">
                <a:cs typeface="Calibri"/>
              </a:rPr>
              <a:t> and weaknesses of food delivery platforms in the US market. </a:t>
            </a:r>
          </a:p>
          <a:p>
            <a:r>
              <a:rPr lang="en-US" err="1">
                <a:cs typeface="Calibri"/>
              </a:rPr>
              <a:t>WIth</a:t>
            </a:r>
            <a:r>
              <a:rPr lang="en-US">
                <a:cs typeface="Calibri"/>
              </a:rPr>
              <a:t> this data we ran the LDA model to identify 3 prominent topics that provided insight on which aspects Zomato should focus when launching in the US. </a:t>
            </a:r>
          </a:p>
        </p:txBody>
      </p:sp>
      <p:sp>
        <p:nvSpPr>
          <p:cNvPr id="4" name="Slide Number Placeholder 3"/>
          <p:cNvSpPr>
            <a:spLocks noGrp="1"/>
          </p:cNvSpPr>
          <p:nvPr>
            <p:ph type="sldNum" sz="quarter" idx="5"/>
          </p:nvPr>
        </p:nvSpPr>
        <p:spPr/>
        <p:txBody>
          <a:bodyPr/>
          <a:lstStyle/>
          <a:p>
            <a:fld id="{B217DBE5-B314-433C-B18A-CE74EA71EFD6}" type="slidenum">
              <a:rPr lang="en-US" smtClean="0"/>
              <a:t>4</a:t>
            </a:fld>
            <a:endParaRPr lang="en-US"/>
          </a:p>
        </p:txBody>
      </p:sp>
    </p:spTree>
    <p:extLst>
      <p:ext uri="{BB962C8B-B14F-4D97-AF65-F5344CB8AC3E}">
        <p14:creationId xmlns:p14="http://schemas.microsoft.com/office/powerpoint/2010/main" val="387651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first, what is Zomato? </a:t>
            </a:r>
          </a:p>
          <a:p>
            <a:r>
              <a:rPr lang="en-US">
                <a:cs typeface="Calibri"/>
              </a:rPr>
              <a:t>Zomato is an </a:t>
            </a:r>
            <a:r>
              <a:rPr lang="en-US" err="1">
                <a:cs typeface="Calibri"/>
              </a:rPr>
              <a:t>indian</a:t>
            </a:r>
            <a:r>
              <a:rPr lang="en-US">
                <a:cs typeface="Calibri"/>
              </a:rPr>
              <a:t> online application found in 2010 that allows users to search for restaurant and cafes. Furthermore, users can order and pay on the app as well, making it a one-stop-shop for all things food-related. As of September 2021, the number of followers Zomato has on Instagram, Facebook and Twitter are greater than those for </a:t>
            </a:r>
            <a:r>
              <a:rPr lang="en-US" err="1">
                <a:cs typeface="Calibri"/>
              </a:rPr>
              <a:t>Doordash</a:t>
            </a:r>
            <a:r>
              <a:rPr lang="en-US">
                <a:cs typeface="Calibri"/>
              </a:rPr>
              <a:t> and </a:t>
            </a:r>
            <a:r>
              <a:rPr lang="en-US" err="1">
                <a:cs typeface="Calibri"/>
              </a:rPr>
              <a:t>Grubhub</a:t>
            </a:r>
            <a:r>
              <a:rPr lang="en-US">
                <a:cs typeface="Calibri"/>
              </a:rPr>
              <a:t>, suggesting that it is a business worthy of competition. </a:t>
            </a:r>
          </a:p>
        </p:txBody>
      </p:sp>
      <p:sp>
        <p:nvSpPr>
          <p:cNvPr id="4" name="Slide Number Placeholder 3"/>
          <p:cNvSpPr>
            <a:spLocks noGrp="1"/>
          </p:cNvSpPr>
          <p:nvPr>
            <p:ph type="sldNum" sz="quarter" idx="5"/>
          </p:nvPr>
        </p:nvSpPr>
        <p:spPr/>
        <p:txBody>
          <a:bodyPr/>
          <a:lstStyle/>
          <a:p>
            <a:fld id="{B217DBE5-B314-433C-B18A-CE74EA71EFD6}" type="slidenum">
              <a:rPr lang="en-US" smtClean="0"/>
              <a:t>5</a:t>
            </a:fld>
            <a:endParaRPr lang="en-US"/>
          </a:p>
        </p:txBody>
      </p:sp>
    </p:spTree>
    <p:extLst>
      <p:ext uri="{BB962C8B-B14F-4D97-AF65-F5344CB8AC3E}">
        <p14:creationId xmlns:p14="http://schemas.microsoft.com/office/powerpoint/2010/main" val="417204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Helen has already given a brief on Zomato’s background. I’ll go through the main reasons why Zomato is considering the US market. </a:t>
            </a:r>
          </a:p>
          <a:p>
            <a:pPr marL="228600" indent="-228600">
              <a:buAutoNum type="arabicPeriod"/>
            </a:pPr>
            <a:r>
              <a:rPr lang="en-US"/>
              <a:t>US has a huge market potential,: with a population of around 332 mil and a GDP of 22.67 Trillion.</a:t>
            </a:r>
          </a:p>
          <a:p>
            <a:pPr marL="228600" indent="-228600">
              <a:buAutoNum type="arabicPeriod"/>
            </a:pPr>
            <a:r>
              <a:rPr lang="en-US"/>
              <a:t>Zomato is already operating in few major countries and knows how to deal with diverse population.</a:t>
            </a:r>
          </a:p>
          <a:p>
            <a:pPr marL="0" indent="0">
              <a:buNone/>
            </a:pPr>
            <a:r>
              <a:rPr lang="en-US"/>
              <a:t>Then there is competition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International Recognition, also there is a huge</a:t>
            </a:r>
          </a:p>
          <a:p>
            <a:pPr marL="228600" indent="-228600">
              <a:buAutoNum type="arabicPeriod"/>
            </a:pPr>
            <a:r>
              <a:rPr lang="en-US"/>
              <a:t>Increase in Demand for food delivery, ever since Covid-19 pandemic</a:t>
            </a:r>
          </a:p>
        </p:txBody>
      </p:sp>
      <p:sp>
        <p:nvSpPr>
          <p:cNvPr id="4" name="Slide Number Placeholder 3"/>
          <p:cNvSpPr>
            <a:spLocks noGrp="1"/>
          </p:cNvSpPr>
          <p:nvPr>
            <p:ph type="sldNum" sz="quarter" idx="5"/>
          </p:nvPr>
        </p:nvSpPr>
        <p:spPr/>
        <p:txBody>
          <a:bodyPr/>
          <a:lstStyle/>
          <a:p>
            <a:fld id="{B217DBE5-B314-433C-B18A-CE74EA71EFD6}" type="slidenum">
              <a:rPr lang="en-US" smtClean="0"/>
              <a:t>6</a:t>
            </a:fld>
            <a:endParaRPr lang="en-US"/>
          </a:p>
        </p:txBody>
      </p:sp>
    </p:spTree>
    <p:extLst>
      <p:ext uri="{BB962C8B-B14F-4D97-AF65-F5344CB8AC3E}">
        <p14:creationId xmlns:p14="http://schemas.microsoft.com/office/powerpoint/2010/main" val="311959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Zomato to enter the US market, it needs to understand the </a:t>
            </a:r>
            <a:r>
              <a:rPr lang="en-US" b="1" u="sng"/>
              <a:t>key features</a:t>
            </a:r>
            <a:r>
              <a:rPr lang="en-US" b="1"/>
              <a:t> </a:t>
            </a:r>
            <a:r>
              <a:rPr lang="en-US"/>
              <a:t>of its competitors to determine how it can position itself in the US market.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As a marketing firm, we will be conducting </a:t>
            </a:r>
            <a:r>
              <a:rPr lang="en-US" b="1" u="sng"/>
              <a:t>an analysis on social media platforms</a:t>
            </a:r>
            <a:r>
              <a:rPr lang="en-US"/>
              <a:t> like Reddit to explore the competitors’ strengths and weaknesses.</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7</a:t>
            </a:fld>
            <a:endParaRPr lang="en-US"/>
          </a:p>
        </p:txBody>
      </p:sp>
    </p:spTree>
    <p:extLst>
      <p:ext uri="{BB962C8B-B14F-4D97-AF65-F5344CB8AC3E}">
        <p14:creationId xmlns:p14="http://schemas.microsoft.com/office/powerpoint/2010/main" val="169141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did we go through this process,</a:t>
            </a:r>
          </a:p>
          <a:p>
            <a:endParaRPr lang="en-US"/>
          </a:p>
          <a:p>
            <a:r>
              <a:rPr lang="en-US"/>
              <a:t>We started off by collecting data from Doordash, </a:t>
            </a:r>
            <a:r>
              <a:rPr lang="en-US" err="1"/>
              <a:t>UberEars</a:t>
            </a:r>
            <a:r>
              <a:rPr lang="en-US"/>
              <a:t>, and Grubhub subreddits using </a:t>
            </a:r>
            <a:r>
              <a:rPr lang="en-US" err="1"/>
              <a:t>Praw</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did some pre-processing (lemmatized, </a:t>
            </a:r>
            <a:r>
              <a:rPr lang="en-US" sz="1200">
                <a:solidFill>
                  <a:schemeClr val="tx1">
                    <a:lumMod val="95000"/>
                    <a:lumOff val="5000"/>
                  </a:schemeClr>
                </a:solidFill>
              </a:rPr>
              <a:t>Removed duplicates, stop words, punctuation, conversion into lower case)</a:t>
            </a:r>
          </a:p>
          <a:p>
            <a:r>
              <a:rPr lang="en-US"/>
              <a:t>For feature extraction, we used bag of words </a:t>
            </a:r>
          </a:p>
          <a:p>
            <a:r>
              <a:rPr lang="en-US"/>
              <a:t>And later used LDA to fetch top 5 relevant topics</a:t>
            </a:r>
          </a:p>
          <a:p>
            <a:endParaRPr lang="en-US"/>
          </a:p>
        </p:txBody>
      </p:sp>
      <p:sp>
        <p:nvSpPr>
          <p:cNvPr id="4" name="Slide Number Placeholder 3"/>
          <p:cNvSpPr>
            <a:spLocks noGrp="1"/>
          </p:cNvSpPr>
          <p:nvPr>
            <p:ph type="sldNum" sz="quarter" idx="5"/>
          </p:nvPr>
        </p:nvSpPr>
        <p:spPr/>
        <p:txBody>
          <a:bodyPr/>
          <a:lstStyle/>
          <a:p>
            <a:fld id="{B217DBE5-B314-433C-B18A-CE74EA71EFD6}" type="slidenum">
              <a:rPr lang="en-US" smtClean="0"/>
              <a:t>8</a:t>
            </a:fld>
            <a:endParaRPr lang="en-US"/>
          </a:p>
        </p:txBody>
      </p:sp>
    </p:spTree>
    <p:extLst>
      <p:ext uri="{BB962C8B-B14F-4D97-AF65-F5344CB8AC3E}">
        <p14:creationId xmlns:p14="http://schemas.microsoft.com/office/powerpoint/2010/main" val="132930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Acquisition:</a:t>
            </a:r>
          </a:p>
          <a:p>
            <a:endParaRPr lang="en-US"/>
          </a:p>
          <a:p>
            <a:r>
              <a:rPr lang="en-US" sz="1200" baseline="0">
                <a:effectLst/>
              </a:rPr>
              <a:t>To understand customer reviews on food delivery service platforms </a:t>
            </a:r>
            <a:r>
              <a:rPr lang="en-US"/>
              <a:t>Doordash, </a:t>
            </a:r>
            <a:r>
              <a:rPr lang="en-US" err="1"/>
              <a:t>UberEars</a:t>
            </a:r>
            <a:r>
              <a:rPr lang="en-US"/>
              <a:t>, and Grubhub we collected data from subreddits.</a:t>
            </a:r>
          </a:p>
          <a:p>
            <a:r>
              <a:rPr lang="en-US"/>
              <a:t>We collected around 10k reviews for our analysis across platforms.</a:t>
            </a:r>
          </a:p>
          <a:p>
            <a:endParaRPr lang="en-IN"/>
          </a:p>
        </p:txBody>
      </p:sp>
      <p:sp>
        <p:nvSpPr>
          <p:cNvPr id="4" name="Slide Number Placeholder 3"/>
          <p:cNvSpPr>
            <a:spLocks noGrp="1"/>
          </p:cNvSpPr>
          <p:nvPr>
            <p:ph type="sldNum" sz="quarter" idx="5"/>
          </p:nvPr>
        </p:nvSpPr>
        <p:spPr/>
        <p:txBody>
          <a:bodyPr/>
          <a:lstStyle/>
          <a:p>
            <a:fld id="{B217DBE5-B314-433C-B18A-CE74EA71EFD6}" type="slidenum">
              <a:rPr lang="en-US" smtClean="0"/>
              <a:t>9</a:t>
            </a:fld>
            <a:endParaRPr lang="en-US"/>
          </a:p>
        </p:txBody>
      </p:sp>
    </p:spTree>
    <p:extLst>
      <p:ext uri="{BB962C8B-B14F-4D97-AF65-F5344CB8AC3E}">
        <p14:creationId xmlns:p14="http://schemas.microsoft.com/office/powerpoint/2010/main" val="358455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did face some issues while collecting the data like, </a:t>
            </a:r>
          </a:p>
          <a:p>
            <a:pPr>
              <a:spcBef>
                <a:spcPts val="600"/>
              </a:spcBef>
            </a:pPr>
            <a:r>
              <a:rPr lang="en-US">
                <a:latin typeface="+mj-lt"/>
                <a:ea typeface="+mn-lt"/>
                <a:cs typeface="Arial" panose="020B0604020202020204" pitchFamily="34" charset="0"/>
              </a:rPr>
              <a:t>• The content present in this data was very vague and did not cover everything needed for the project.</a:t>
            </a:r>
          </a:p>
          <a:p>
            <a:pPr>
              <a:spcBef>
                <a:spcPts val="600"/>
              </a:spcBef>
            </a:pPr>
            <a:r>
              <a:rPr lang="en-US">
                <a:latin typeface="+mj-lt"/>
                <a:ea typeface="+mn-lt"/>
                <a:cs typeface="Arial" panose="020B0604020202020204" pitchFamily="34" charset="0"/>
              </a:rPr>
              <a:t>• Few of the data in Subreddit wrt to companies were not very relevant.</a:t>
            </a:r>
          </a:p>
          <a:p>
            <a:pPr>
              <a:spcBef>
                <a:spcPts val="600"/>
              </a:spcBef>
            </a:pPr>
            <a:r>
              <a:rPr lang="en-US">
                <a:latin typeface="+mj-lt"/>
                <a:ea typeface="+mn-lt"/>
                <a:cs typeface="Arial" panose="020B0604020202020204" pitchFamily="34" charset="0"/>
              </a:rPr>
              <a:t>• Some comments from the data collected only represent delivery/service aspect of the platforms, instead of customer experience (Ex: DoorDash employees complaining on subreddit about not getting enough tip). </a:t>
            </a:r>
          </a:p>
          <a:p>
            <a:endParaRPr lang="en-IN"/>
          </a:p>
          <a:p>
            <a:r>
              <a:rPr lang="en-IN"/>
              <a:t>To tackle with these issues,</a:t>
            </a:r>
          </a:p>
          <a:p>
            <a:pPr marL="285750" indent="-285750">
              <a:spcBef>
                <a:spcPts val="600"/>
              </a:spcBef>
              <a:buFont typeface="Arial" panose="020B0604020202020204" pitchFamily="34" charset="0"/>
              <a:buChar char="•"/>
            </a:pPr>
            <a:r>
              <a:rPr lang="en-US">
                <a:latin typeface="+mj-lt"/>
                <a:ea typeface="+mn-lt"/>
                <a:cs typeface="Arial" panose="020B0604020202020204" pitchFamily="34" charset="0"/>
              </a:rPr>
              <a:t>Filtered out irrelevant data: We did set up a few criteria to identify and removed the irrelevant data from the dataset. </a:t>
            </a:r>
          </a:p>
          <a:p>
            <a:pPr marL="285750" indent="-285750">
              <a:spcBef>
                <a:spcPts val="600"/>
              </a:spcBef>
              <a:buFont typeface="Arial" panose="020B0604020202020204" pitchFamily="34" charset="0"/>
              <a:buChar char="•"/>
            </a:pPr>
            <a:r>
              <a:rPr lang="en-US">
                <a:latin typeface="+mj-lt"/>
                <a:ea typeface="+mn-lt"/>
                <a:cs typeface="Arial" panose="020B0604020202020204" pitchFamily="34" charset="0"/>
              </a:rPr>
              <a:t>Explored various subreddits: There were a few subreddit highly biased towards employees rather than customer experience, we had to find the subreddits most relevant to our scope.</a:t>
            </a:r>
          </a:p>
          <a:p>
            <a:endParaRPr lang="en-IN"/>
          </a:p>
        </p:txBody>
      </p:sp>
      <p:sp>
        <p:nvSpPr>
          <p:cNvPr id="4" name="Slide Number Placeholder 3"/>
          <p:cNvSpPr>
            <a:spLocks noGrp="1"/>
          </p:cNvSpPr>
          <p:nvPr>
            <p:ph type="sldNum" sz="quarter" idx="5"/>
          </p:nvPr>
        </p:nvSpPr>
        <p:spPr/>
        <p:txBody>
          <a:bodyPr/>
          <a:lstStyle/>
          <a:p>
            <a:fld id="{B217DBE5-B314-433C-B18A-CE74EA71EFD6}" type="slidenum">
              <a:rPr lang="en-US" smtClean="0"/>
              <a:t>10</a:t>
            </a:fld>
            <a:endParaRPr lang="en-US"/>
          </a:p>
        </p:txBody>
      </p:sp>
    </p:spTree>
    <p:extLst>
      <p:ext uri="{BB962C8B-B14F-4D97-AF65-F5344CB8AC3E}">
        <p14:creationId xmlns:p14="http://schemas.microsoft.com/office/powerpoint/2010/main" val="403618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26,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00270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26,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951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26,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4778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26,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3601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26,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3117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26,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765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26,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72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26,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665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26,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311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26,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62434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26,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3967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April 26,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71026573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9"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diagramLayout" Target="../diagrams/layout3.xml"/><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5.png"/><Relationship Id="rId5" Type="http://schemas.openxmlformats.org/officeDocument/2006/relationships/image" Target="../media/image8.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 Id="rId1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9.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8.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8.png"/><Relationship Id="rId10" Type="http://schemas.openxmlformats.org/officeDocument/2006/relationships/image" Target="../media/image29.png"/><Relationship Id="rId4" Type="http://schemas.openxmlformats.org/officeDocument/2006/relationships/image" Target="../media/image9.png"/><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32.png"/><Relationship Id="rId4" Type="http://schemas.openxmlformats.org/officeDocument/2006/relationships/image" Target="../media/image9.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9.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image" Target="../media/image10.pn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1.png"/><Relationship Id="rId5" Type="http://schemas.openxmlformats.org/officeDocument/2006/relationships/image" Target="../media/image5.pn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39.png"/><Relationship Id="rId14" Type="http://schemas.openxmlformats.org/officeDocument/2006/relationships/image" Target="../media/image44.sv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52.png"/><Relationship Id="rId4" Type="http://schemas.openxmlformats.org/officeDocument/2006/relationships/image" Target="../media/image9.png"/><Relationship Id="rId9"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4.xml"/><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diagramQuickStyle" Target="../diagrams/quickStyle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diagramLayout" Target="../diagrams/layout4.xml"/><Relationship Id="rId5" Type="http://schemas.openxmlformats.org/officeDocument/2006/relationships/image" Target="../media/image8.png"/><Relationship Id="rId10" Type="http://schemas.openxmlformats.org/officeDocument/2006/relationships/diagramData" Target="../diagrams/data4.xml"/><Relationship Id="rId4" Type="http://schemas.openxmlformats.org/officeDocument/2006/relationships/image" Target="../media/image9.png"/><Relationship Id="rId9" Type="http://schemas.microsoft.com/office/2007/relationships/hdphoto" Target="../media/hdphoto2.wdp"/><Relationship Id="rId14" Type="http://schemas.microsoft.com/office/2007/relationships/diagramDrawing" Target="../diagrams/drawing4.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chart" Target="../charts/chart1.xml"/><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9.png"/><Relationship Id="rId9" Type="http://schemas.microsoft.com/office/2007/relationships/hdphoto" Target="../media/hdphoto3.wdp"/><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8.png"/><Relationship Id="rId18" Type="http://schemas.openxmlformats.org/officeDocument/2006/relationships/diagramData" Target="../diagrams/data2.xml"/><Relationship Id="rId3" Type="http://schemas.openxmlformats.org/officeDocument/2006/relationships/image" Target="../media/image10.png"/><Relationship Id="rId21" Type="http://schemas.openxmlformats.org/officeDocument/2006/relationships/diagramColors" Target="../diagrams/colors2.xml"/><Relationship Id="rId7" Type="http://schemas.openxmlformats.org/officeDocument/2006/relationships/diagramLayout" Target="../diagrams/layout1.xml"/><Relationship Id="rId12" Type="http://schemas.openxmlformats.org/officeDocument/2006/relationships/image" Target="../media/image17.png"/><Relationship Id="rId17" Type="http://schemas.microsoft.com/office/2007/relationships/hdphoto" Target="../media/hdphoto2.wdp"/><Relationship Id="rId2" Type="http://schemas.openxmlformats.org/officeDocument/2006/relationships/notesSlide" Target="../notesSlides/notesSlide6.xml"/><Relationship Id="rId16" Type="http://schemas.openxmlformats.org/officeDocument/2006/relationships/image" Target="../media/image6.png"/><Relationship Id="rId20" Type="http://schemas.openxmlformats.org/officeDocument/2006/relationships/diagramQuickStyle" Target="../diagrams/quickStyl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6.png"/><Relationship Id="rId5" Type="http://schemas.openxmlformats.org/officeDocument/2006/relationships/image" Target="../media/image8.png"/><Relationship Id="rId15" Type="http://schemas.microsoft.com/office/2007/relationships/hdphoto" Target="../media/hdphoto1.wdp"/><Relationship Id="rId10" Type="http://schemas.microsoft.com/office/2007/relationships/diagramDrawing" Target="../diagrams/drawing1.xml"/><Relationship Id="rId19" Type="http://schemas.openxmlformats.org/officeDocument/2006/relationships/diagramLayout" Target="../diagrams/layout2.xml"/><Relationship Id="rId4" Type="http://schemas.openxmlformats.org/officeDocument/2006/relationships/image" Target="../media/image9.png"/><Relationship Id="rId9" Type="http://schemas.openxmlformats.org/officeDocument/2006/relationships/diagramColors" Target="../diagrams/colors1.xml"/><Relationship Id="rId14" Type="http://schemas.openxmlformats.org/officeDocument/2006/relationships/image" Target="../media/image5.png"/><Relationship Id="rId22"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8.png"/><Relationship Id="rId1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9.png"/><Relationship Id="rId9" Type="http://schemas.microsoft.com/office/2007/relationships/hdphoto" Target="../media/hdphoto2.wdp"/><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7.png"/><Relationship Id="rId12"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6.png"/><Relationship Id="rId5" Type="http://schemas.openxmlformats.org/officeDocument/2006/relationships/image" Target="../media/image8.png"/><Relationship Id="rId10"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6" name="Rectangle 4123">
            <a:extLst>
              <a:ext uri="{FF2B5EF4-FFF2-40B4-BE49-F238E27FC236}">
                <a16:creationId xmlns:a16="http://schemas.microsoft.com/office/drawing/2014/main" id="{2B127A9A-54DE-411D-BF20-D86767166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Rectangle 4125">
            <a:extLst>
              <a:ext uri="{FF2B5EF4-FFF2-40B4-BE49-F238E27FC236}">
                <a16:creationId xmlns:a16="http://schemas.microsoft.com/office/drawing/2014/main" id="{6D8A9915-5F98-4E73-9785-7DF064550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6D9AAE-4A38-1C77-F823-1717F2A1A9CD}"/>
              </a:ext>
            </a:extLst>
          </p:cNvPr>
          <p:cNvSpPr>
            <a:spLocks noGrp="1"/>
          </p:cNvSpPr>
          <p:nvPr>
            <p:ph type="ctrTitle"/>
          </p:nvPr>
        </p:nvSpPr>
        <p:spPr>
          <a:xfrm>
            <a:off x="994914" y="858535"/>
            <a:ext cx="4889051" cy="2935357"/>
          </a:xfrm>
        </p:spPr>
        <p:txBody>
          <a:bodyPr>
            <a:normAutofit/>
          </a:bodyPr>
          <a:lstStyle/>
          <a:p>
            <a:r>
              <a:rPr lang="en-US">
                <a:ea typeface="Batang"/>
                <a:cs typeface="Calibri Light"/>
              </a:rPr>
              <a:t>Zomato’s</a:t>
            </a:r>
            <a:br>
              <a:rPr lang="en-US">
                <a:ea typeface="Batang"/>
                <a:cs typeface="Calibri Light"/>
              </a:rPr>
            </a:br>
            <a:r>
              <a:rPr lang="en-US">
                <a:ea typeface="Batang"/>
                <a:cs typeface="Calibri Light"/>
              </a:rPr>
              <a:t>Market Penetration in USA</a:t>
            </a:r>
            <a:endParaRPr lang="en-US">
              <a:ea typeface="Batang"/>
            </a:endParaRPr>
          </a:p>
        </p:txBody>
      </p:sp>
      <p:pic>
        <p:nvPicPr>
          <p:cNvPr id="1030" name="Picture 6" descr="Gavin Martin Soares - Assistant Program Manager - Zomato | LinkedIn">
            <a:extLst>
              <a:ext uri="{FF2B5EF4-FFF2-40B4-BE49-F238E27FC236}">
                <a16:creationId xmlns:a16="http://schemas.microsoft.com/office/drawing/2014/main" id="{32EC79DD-B074-4BCD-1F2D-D3C1DAF5C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4" r="16648"/>
          <a:stretch/>
        </p:blipFill>
        <p:spPr bwMode="auto">
          <a:xfrm>
            <a:off x="6796401" y="10"/>
            <a:ext cx="5395599" cy="3428991"/>
          </a:xfrm>
          <a:custGeom>
            <a:avLst/>
            <a:gdLst/>
            <a:ahLst/>
            <a:cxnLst/>
            <a:rect l="l" t="t" r="r" b="b"/>
            <a:pathLst>
              <a:path w="5395599" h="3429001">
                <a:moveTo>
                  <a:pt x="72963" y="0"/>
                </a:moveTo>
                <a:lnTo>
                  <a:pt x="5395599" y="0"/>
                </a:lnTo>
                <a:lnTo>
                  <a:pt x="5395599" y="3429001"/>
                </a:lnTo>
                <a:lnTo>
                  <a:pt x="256669" y="3429001"/>
                </a:lnTo>
                <a:lnTo>
                  <a:pt x="256477" y="3428211"/>
                </a:lnTo>
                <a:cubicBezTo>
                  <a:pt x="254725" y="3426377"/>
                  <a:pt x="251186" y="3424046"/>
                  <a:pt x="244603" y="3420520"/>
                </a:cubicBezTo>
                <a:cubicBezTo>
                  <a:pt x="243813" y="3379165"/>
                  <a:pt x="193520" y="3324511"/>
                  <a:pt x="204327" y="3284165"/>
                </a:cubicBezTo>
                <a:cubicBezTo>
                  <a:pt x="194574" y="3253336"/>
                  <a:pt x="190523" y="3260142"/>
                  <a:pt x="186088" y="3235544"/>
                </a:cubicBezTo>
                <a:cubicBezTo>
                  <a:pt x="177204" y="3195982"/>
                  <a:pt x="171586" y="3088699"/>
                  <a:pt x="169747" y="3057384"/>
                </a:cubicBezTo>
                <a:cubicBezTo>
                  <a:pt x="172244" y="3054365"/>
                  <a:pt x="173937" y="3051091"/>
                  <a:pt x="175054" y="3047652"/>
                </a:cubicBezTo>
                <a:lnTo>
                  <a:pt x="176808" y="3037529"/>
                </a:lnTo>
                <a:lnTo>
                  <a:pt x="175755" y="3036541"/>
                </a:lnTo>
                <a:cubicBezTo>
                  <a:pt x="173051" y="3031669"/>
                  <a:pt x="172963" y="3028266"/>
                  <a:pt x="174031" y="3025524"/>
                </a:cubicBezTo>
                <a:lnTo>
                  <a:pt x="176185" y="3022606"/>
                </a:lnTo>
                <a:cubicBezTo>
                  <a:pt x="176055" y="3020033"/>
                  <a:pt x="175924" y="3017460"/>
                  <a:pt x="175794" y="3014887"/>
                </a:cubicBezTo>
                <a:lnTo>
                  <a:pt x="177164" y="2999257"/>
                </a:lnTo>
                <a:lnTo>
                  <a:pt x="175416" y="2996732"/>
                </a:lnTo>
                <a:cubicBezTo>
                  <a:pt x="175064" y="2989081"/>
                  <a:pt x="174711" y="2981431"/>
                  <a:pt x="174360" y="2973780"/>
                </a:cubicBezTo>
                <a:lnTo>
                  <a:pt x="173394" y="2973655"/>
                </a:lnTo>
                <a:cubicBezTo>
                  <a:pt x="171202" y="2972846"/>
                  <a:pt x="169541" y="2971263"/>
                  <a:pt x="168939" y="2968014"/>
                </a:cubicBezTo>
                <a:cubicBezTo>
                  <a:pt x="155920" y="2975784"/>
                  <a:pt x="163222" y="2967071"/>
                  <a:pt x="162593" y="2956801"/>
                </a:cubicBezTo>
                <a:cubicBezTo>
                  <a:pt x="142236" y="2966578"/>
                  <a:pt x="148874" y="2935726"/>
                  <a:pt x="136190" y="2933298"/>
                </a:cubicBezTo>
                <a:cubicBezTo>
                  <a:pt x="136188" y="2925534"/>
                  <a:pt x="135815" y="2917501"/>
                  <a:pt x="134984" y="2909390"/>
                </a:cubicBezTo>
                <a:lnTo>
                  <a:pt x="134221" y="2904671"/>
                </a:lnTo>
                <a:lnTo>
                  <a:pt x="133991" y="2904615"/>
                </a:lnTo>
                <a:cubicBezTo>
                  <a:pt x="133368" y="2903671"/>
                  <a:pt x="132944" y="2902150"/>
                  <a:pt x="132759" y="2899714"/>
                </a:cubicBezTo>
                <a:cubicBezTo>
                  <a:pt x="132783" y="2898499"/>
                  <a:pt x="132807" y="2897282"/>
                  <a:pt x="132830" y="2896066"/>
                </a:cubicBezTo>
                <a:lnTo>
                  <a:pt x="131350" y="2886912"/>
                </a:lnTo>
                <a:lnTo>
                  <a:pt x="129415" y="2884014"/>
                </a:lnTo>
                <a:lnTo>
                  <a:pt x="126590" y="2883229"/>
                </a:lnTo>
                <a:cubicBezTo>
                  <a:pt x="126642" y="2882933"/>
                  <a:pt x="126695" y="2882639"/>
                  <a:pt x="126747" y="2882343"/>
                </a:cubicBezTo>
                <a:cubicBezTo>
                  <a:pt x="130282" y="2875325"/>
                  <a:pt x="136614" y="2872524"/>
                  <a:pt x="116721" y="2866529"/>
                </a:cubicBezTo>
                <a:cubicBezTo>
                  <a:pt x="121715" y="2850828"/>
                  <a:pt x="109951" y="2849285"/>
                  <a:pt x="102407" y="2829536"/>
                </a:cubicBezTo>
                <a:cubicBezTo>
                  <a:pt x="108068" y="2820214"/>
                  <a:pt x="104313" y="2813723"/>
                  <a:pt x="97513" y="2807759"/>
                </a:cubicBezTo>
                <a:cubicBezTo>
                  <a:pt x="97366" y="2787664"/>
                  <a:pt x="86314" y="2770658"/>
                  <a:pt x="80493" y="2748755"/>
                </a:cubicBezTo>
                <a:cubicBezTo>
                  <a:pt x="85565" y="2723695"/>
                  <a:pt x="66811" y="2713438"/>
                  <a:pt x="60663" y="2690022"/>
                </a:cubicBezTo>
                <a:cubicBezTo>
                  <a:pt x="73066" y="2667595"/>
                  <a:pt x="43769" y="2674802"/>
                  <a:pt x="35350" y="2663439"/>
                </a:cubicBezTo>
                <a:lnTo>
                  <a:pt x="34178" y="2660083"/>
                </a:lnTo>
                <a:cubicBezTo>
                  <a:pt x="34439" y="2657010"/>
                  <a:pt x="34700" y="2653937"/>
                  <a:pt x="34961" y="2650864"/>
                </a:cubicBezTo>
                <a:lnTo>
                  <a:pt x="35913" y="2647388"/>
                </a:lnTo>
                <a:cubicBezTo>
                  <a:pt x="36323" y="2644997"/>
                  <a:pt x="36282" y="2643412"/>
                  <a:pt x="35906" y="2642321"/>
                </a:cubicBezTo>
                <a:lnTo>
                  <a:pt x="35697" y="2642199"/>
                </a:lnTo>
                <a:cubicBezTo>
                  <a:pt x="35831" y="2640614"/>
                  <a:pt x="35966" y="2639031"/>
                  <a:pt x="36101" y="2637446"/>
                </a:cubicBezTo>
                <a:cubicBezTo>
                  <a:pt x="37260" y="2629421"/>
                  <a:pt x="38842" y="2621608"/>
                  <a:pt x="40718" y="2614161"/>
                </a:cubicBezTo>
                <a:cubicBezTo>
                  <a:pt x="29032" y="2608058"/>
                  <a:pt x="42921" y="2580448"/>
                  <a:pt x="20855" y="2583767"/>
                </a:cubicBezTo>
                <a:cubicBezTo>
                  <a:pt x="22732" y="2573730"/>
                  <a:pt x="31907" y="2567549"/>
                  <a:pt x="17429" y="2571126"/>
                </a:cubicBezTo>
                <a:lnTo>
                  <a:pt x="16691" y="2569441"/>
                </a:lnTo>
                <a:lnTo>
                  <a:pt x="19977" y="2563632"/>
                </a:lnTo>
                <a:cubicBezTo>
                  <a:pt x="21370" y="2557453"/>
                  <a:pt x="22736" y="2551799"/>
                  <a:pt x="25721" y="2556344"/>
                </a:cubicBezTo>
                <a:cubicBezTo>
                  <a:pt x="32713" y="2548895"/>
                  <a:pt x="23526" y="2540807"/>
                  <a:pt x="29740" y="2533157"/>
                </a:cubicBezTo>
                <a:cubicBezTo>
                  <a:pt x="32155" y="2522927"/>
                  <a:pt x="22112" y="2536851"/>
                  <a:pt x="22984" y="2524899"/>
                </a:cubicBezTo>
                <a:cubicBezTo>
                  <a:pt x="22853" y="2523879"/>
                  <a:pt x="22721" y="2522860"/>
                  <a:pt x="22591" y="2521840"/>
                </a:cubicBezTo>
                <a:lnTo>
                  <a:pt x="23626" y="2516618"/>
                </a:lnTo>
                <a:lnTo>
                  <a:pt x="26416" y="2514462"/>
                </a:lnTo>
                <a:cubicBezTo>
                  <a:pt x="28113" y="2512148"/>
                  <a:pt x="28851" y="2508859"/>
                  <a:pt x="27412" y="2503381"/>
                </a:cubicBezTo>
                <a:lnTo>
                  <a:pt x="26912" y="2502571"/>
                </a:lnTo>
                <a:lnTo>
                  <a:pt x="29779" y="2501027"/>
                </a:lnTo>
                <a:lnTo>
                  <a:pt x="31105" y="2492600"/>
                </a:lnTo>
                <a:lnTo>
                  <a:pt x="38272" y="2485183"/>
                </a:lnTo>
                <a:lnTo>
                  <a:pt x="36838" y="2480669"/>
                </a:lnTo>
                <a:lnTo>
                  <a:pt x="33929" y="2480825"/>
                </a:lnTo>
                <a:lnTo>
                  <a:pt x="40930" y="2465130"/>
                </a:lnTo>
                <a:cubicBezTo>
                  <a:pt x="38183" y="2455259"/>
                  <a:pt x="40884" y="2449073"/>
                  <a:pt x="45376" y="2443685"/>
                </a:cubicBezTo>
                <a:cubicBezTo>
                  <a:pt x="46859" y="2423506"/>
                  <a:pt x="54665" y="2407402"/>
                  <a:pt x="59676" y="2385914"/>
                </a:cubicBezTo>
                <a:cubicBezTo>
                  <a:pt x="58375" y="2360280"/>
                  <a:pt x="70331" y="2351643"/>
                  <a:pt x="75643" y="2328662"/>
                </a:cubicBezTo>
                <a:cubicBezTo>
                  <a:pt x="68923" y="2301647"/>
                  <a:pt x="92173" y="2318371"/>
                  <a:pt x="94380" y="2298217"/>
                </a:cubicBezTo>
                <a:cubicBezTo>
                  <a:pt x="89894" y="2262517"/>
                  <a:pt x="102355" y="2301922"/>
                  <a:pt x="106504" y="2250782"/>
                </a:cubicBezTo>
                <a:cubicBezTo>
                  <a:pt x="105375" y="2247398"/>
                  <a:pt x="107866" y="2241930"/>
                  <a:pt x="109892" y="2243352"/>
                </a:cubicBezTo>
                <a:cubicBezTo>
                  <a:pt x="109711" y="2239945"/>
                  <a:pt x="106781" y="2230878"/>
                  <a:pt x="110290" y="2231409"/>
                </a:cubicBezTo>
                <a:cubicBezTo>
                  <a:pt x="113089" y="2215680"/>
                  <a:pt x="113491" y="2199138"/>
                  <a:pt x="111457" y="2183375"/>
                </a:cubicBezTo>
                <a:cubicBezTo>
                  <a:pt x="121905" y="2154998"/>
                  <a:pt x="103565" y="2165592"/>
                  <a:pt x="108536" y="2144085"/>
                </a:cubicBezTo>
                <a:cubicBezTo>
                  <a:pt x="117898" y="2128897"/>
                  <a:pt x="113450" y="2120189"/>
                  <a:pt x="120996" y="2101383"/>
                </a:cubicBezTo>
                <a:cubicBezTo>
                  <a:pt x="113567" y="2092860"/>
                  <a:pt x="119580" y="2086506"/>
                  <a:pt x="122262" y="2079956"/>
                </a:cubicBezTo>
                <a:lnTo>
                  <a:pt x="122705" y="2076836"/>
                </a:lnTo>
                <a:lnTo>
                  <a:pt x="120431" y="2062205"/>
                </a:lnTo>
                <a:cubicBezTo>
                  <a:pt x="124896" y="2059982"/>
                  <a:pt x="118406" y="2051541"/>
                  <a:pt x="117092" y="2047621"/>
                </a:cubicBezTo>
                <a:cubicBezTo>
                  <a:pt x="120027" y="2047669"/>
                  <a:pt x="121324" y="2039112"/>
                  <a:pt x="118859" y="2035989"/>
                </a:cubicBezTo>
                <a:cubicBezTo>
                  <a:pt x="107554" y="1971545"/>
                  <a:pt x="135428" y="2008454"/>
                  <a:pt x="118500" y="1969476"/>
                </a:cubicBezTo>
                <a:cubicBezTo>
                  <a:pt x="114745" y="1943615"/>
                  <a:pt x="148559" y="1944656"/>
                  <a:pt x="131680" y="1917869"/>
                </a:cubicBezTo>
                <a:cubicBezTo>
                  <a:pt x="130819" y="1886102"/>
                  <a:pt x="142687" y="1866056"/>
                  <a:pt x="132882" y="1836507"/>
                </a:cubicBezTo>
                <a:cubicBezTo>
                  <a:pt x="132131" y="1806766"/>
                  <a:pt x="136526" y="1781182"/>
                  <a:pt x="131877" y="1755879"/>
                </a:cubicBezTo>
                <a:cubicBezTo>
                  <a:pt x="135648" y="1745788"/>
                  <a:pt x="136972" y="1736202"/>
                  <a:pt x="130448" y="1726651"/>
                </a:cubicBezTo>
                <a:cubicBezTo>
                  <a:pt x="131521" y="1698957"/>
                  <a:pt x="140123" y="1692528"/>
                  <a:pt x="132596" y="1674709"/>
                </a:cubicBezTo>
                <a:cubicBezTo>
                  <a:pt x="137178" y="1669668"/>
                  <a:pt x="139622" y="1666183"/>
                  <a:pt x="140684" y="1663502"/>
                </a:cubicBezTo>
                <a:cubicBezTo>
                  <a:pt x="143868" y="1655460"/>
                  <a:pt x="134606" y="1654644"/>
                  <a:pt x="133266" y="1640672"/>
                </a:cubicBezTo>
                <a:cubicBezTo>
                  <a:pt x="130503" y="1625689"/>
                  <a:pt x="122671" y="1650492"/>
                  <a:pt x="122351" y="1636309"/>
                </a:cubicBezTo>
                <a:cubicBezTo>
                  <a:pt x="127504" y="1622116"/>
                  <a:pt x="113671" y="1619938"/>
                  <a:pt x="119842" y="1605349"/>
                </a:cubicBezTo>
                <a:cubicBezTo>
                  <a:pt x="130060" y="1611345"/>
                  <a:pt x="119283" y="1573894"/>
                  <a:pt x="128418" y="1574712"/>
                </a:cubicBezTo>
                <a:cubicBezTo>
                  <a:pt x="116056" y="1558635"/>
                  <a:pt x="132372" y="1555273"/>
                  <a:pt x="129203" y="1536647"/>
                </a:cubicBezTo>
                <a:cubicBezTo>
                  <a:pt x="124681" y="1527242"/>
                  <a:pt x="124122" y="1521025"/>
                  <a:pt x="129792" y="1513896"/>
                </a:cubicBezTo>
                <a:cubicBezTo>
                  <a:pt x="107681" y="1470305"/>
                  <a:pt x="129817" y="1490329"/>
                  <a:pt x="122312" y="1452296"/>
                </a:cubicBezTo>
                <a:cubicBezTo>
                  <a:pt x="114097" y="1419160"/>
                  <a:pt x="109473" y="1382582"/>
                  <a:pt x="87787" y="1347657"/>
                </a:cubicBezTo>
                <a:cubicBezTo>
                  <a:pt x="81503" y="1340763"/>
                  <a:pt x="79662" y="1326684"/>
                  <a:pt x="83676" y="1316214"/>
                </a:cubicBezTo>
                <a:cubicBezTo>
                  <a:pt x="84367" y="1314411"/>
                  <a:pt x="85208" y="1312787"/>
                  <a:pt x="86175" y="1311390"/>
                </a:cubicBezTo>
                <a:cubicBezTo>
                  <a:pt x="70681" y="1290091"/>
                  <a:pt x="79090" y="1279232"/>
                  <a:pt x="68414" y="1268952"/>
                </a:cubicBezTo>
                <a:cubicBezTo>
                  <a:pt x="64882" y="1237645"/>
                  <a:pt x="76303" y="1214150"/>
                  <a:pt x="66960" y="1204622"/>
                </a:cubicBezTo>
                <a:cubicBezTo>
                  <a:pt x="68012" y="1188944"/>
                  <a:pt x="79810" y="1168727"/>
                  <a:pt x="69797" y="1155703"/>
                </a:cubicBezTo>
                <a:cubicBezTo>
                  <a:pt x="78315" y="1155066"/>
                  <a:pt x="63849" y="1136907"/>
                  <a:pt x="69688" y="1128440"/>
                </a:cubicBezTo>
                <a:cubicBezTo>
                  <a:pt x="74740" y="1122556"/>
                  <a:pt x="71529" y="1115674"/>
                  <a:pt x="71494" y="1108417"/>
                </a:cubicBezTo>
                <a:cubicBezTo>
                  <a:pt x="75656" y="1099737"/>
                  <a:pt x="70388" y="1067483"/>
                  <a:pt x="65950" y="1058433"/>
                </a:cubicBezTo>
                <a:cubicBezTo>
                  <a:pt x="50118" y="1035713"/>
                  <a:pt x="64594" y="994640"/>
                  <a:pt x="52521" y="975987"/>
                </a:cubicBezTo>
                <a:cubicBezTo>
                  <a:pt x="50914" y="969800"/>
                  <a:pt x="50418" y="963971"/>
                  <a:pt x="50615" y="958395"/>
                </a:cubicBezTo>
                <a:lnTo>
                  <a:pt x="52757" y="943118"/>
                </a:lnTo>
                <a:lnTo>
                  <a:pt x="56549" y="939439"/>
                </a:lnTo>
                <a:cubicBezTo>
                  <a:pt x="56401" y="936206"/>
                  <a:pt x="56255" y="932972"/>
                  <a:pt x="56107" y="929739"/>
                </a:cubicBezTo>
                <a:lnTo>
                  <a:pt x="56780" y="927127"/>
                </a:lnTo>
                <a:cubicBezTo>
                  <a:pt x="58082" y="922138"/>
                  <a:pt x="59244" y="917190"/>
                  <a:pt x="59846" y="912177"/>
                </a:cubicBezTo>
                <a:cubicBezTo>
                  <a:pt x="41559" y="915106"/>
                  <a:pt x="61959" y="870019"/>
                  <a:pt x="46764" y="881067"/>
                </a:cubicBezTo>
                <a:cubicBezTo>
                  <a:pt x="46894" y="854032"/>
                  <a:pt x="35518" y="846928"/>
                  <a:pt x="49935" y="817416"/>
                </a:cubicBezTo>
                <a:cubicBezTo>
                  <a:pt x="37190" y="772732"/>
                  <a:pt x="51975" y="740070"/>
                  <a:pt x="31206" y="702815"/>
                </a:cubicBezTo>
                <a:cubicBezTo>
                  <a:pt x="39530" y="708645"/>
                  <a:pt x="37598" y="685431"/>
                  <a:pt x="33943" y="672401"/>
                </a:cubicBezTo>
                <a:cubicBezTo>
                  <a:pt x="66681" y="693593"/>
                  <a:pt x="6096" y="618072"/>
                  <a:pt x="29392" y="612154"/>
                </a:cubicBezTo>
                <a:cubicBezTo>
                  <a:pt x="8255" y="607196"/>
                  <a:pt x="27963" y="545243"/>
                  <a:pt x="5970" y="516197"/>
                </a:cubicBezTo>
                <a:cubicBezTo>
                  <a:pt x="4766" y="496236"/>
                  <a:pt x="3235" y="464307"/>
                  <a:pt x="0" y="446558"/>
                </a:cubicBezTo>
                <a:lnTo>
                  <a:pt x="3892" y="402046"/>
                </a:lnTo>
                <a:cubicBezTo>
                  <a:pt x="8570" y="377878"/>
                  <a:pt x="6389" y="373884"/>
                  <a:pt x="12474" y="322733"/>
                </a:cubicBezTo>
                <a:cubicBezTo>
                  <a:pt x="12216" y="257376"/>
                  <a:pt x="25563" y="267420"/>
                  <a:pt x="21680" y="204587"/>
                </a:cubicBezTo>
                <a:cubicBezTo>
                  <a:pt x="27666" y="201120"/>
                  <a:pt x="29305" y="133016"/>
                  <a:pt x="33179" y="127724"/>
                </a:cubicBezTo>
                <a:lnTo>
                  <a:pt x="41973" y="110945"/>
                </a:lnTo>
                <a:lnTo>
                  <a:pt x="40746" y="108356"/>
                </a:lnTo>
                <a:cubicBezTo>
                  <a:pt x="38939" y="97517"/>
                  <a:pt x="40742" y="91347"/>
                  <a:pt x="44132" y="87265"/>
                </a:cubicBezTo>
                <a:lnTo>
                  <a:pt x="49473" y="83713"/>
                </a:lnTo>
                <a:lnTo>
                  <a:pt x="53238" y="69573"/>
                </a:lnTo>
                <a:lnTo>
                  <a:pt x="64534" y="42623"/>
                </a:lnTo>
                <a:lnTo>
                  <a:pt x="63008" y="36737"/>
                </a:ln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CRM Marketing - GIFs for Zomato on Behance">
            <a:extLst>
              <a:ext uri="{FF2B5EF4-FFF2-40B4-BE49-F238E27FC236}">
                <a16:creationId xmlns:a16="http://schemas.microsoft.com/office/drawing/2014/main" id="{6525EF3E-67F4-2362-2888-6D3E44C00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93" r="4897"/>
          <a:stretch/>
        </p:blipFill>
        <p:spPr bwMode="auto">
          <a:xfrm>
            <a:off x="7047822" y="3428999"/>
            <a:ext cx="5144178" cy="3429001"/>
          </a:xfrm>
          <a:custGeom>
            <a:avLst/>
            <a:gdLst/>
            <a:ahLst/>
            <a:cxnLst/>
            <a:rect l="l" t="t" r="r" b="b"/>
            <a:pathLst>
              <a:path w="5144178" h="3429001">
                <a:moveTo>
                  <a:pt x="5248" y="0"/>
                </a:moveTo>
                <a:lnTo>
                  <a:pt x="5144178" y="0"/>
                </a:lnTo>
                <a:lnTo>
                  <a:pt x="5144178" y="3429001"/>
                </a:lnTo>
                <a:lnTo>
                  <a:pt x="429241" y="3429001"/>
                </a:lnTo>
                <a:cubicBezTo>
                  <a:pt x="428992" y="3419887"/>
                  <a:pt x="428744" y="3410773"/>
                  <a:pt x="428494" y="3401659"/>
                </a:cubicBezTo>
                <a:cubicBezTo>
                  <a:pt x="429406" y="3391510"/>
                  <a:pt x="431679" y="3383098"/>
                  <a:pt x="435734" y="3378121"/>
                </a:cubicBezTo>
                <a:cubicBezTo>
                  <a:pt x="436991" y="3361326"/>
                  <a:pt x="427053" y="3345262"/>
                  <a:pt x="445861" y="3331866"/>
                </a:cubicBezTo>
                <a:cubicBezTo>
                  <a:pt x="467915" y="3312526"/>
                  <a:pt x="420717" y="3269875"/>
                  <a:pt x="450667" y="3268767"/>
                </a:cubicBezTo>
                <a:cubicBezTo>
                  <a:pt x="418085" y="3238190"/>
                  <a:pt x="438274" y="3223695"/>
                  <a:pt x="444940" y="3187464"/>
                </a:cubicBezTo>
                <a:cubicBezTo>
                  <a:pt x="457718" y="3161471"/>
                  <a:pt x="427295" y="3075829"/>
                  <a:pt x="420880" y="3003224"/>
                </a:cubicBezTo>
                <a:cubicBezTo>
                  <a:pt x="410416" y="2961314"/>
                  <a:pt x="398246" y="2982449"/>
                  <a:pt x="397965" y="2932483"/>
                </a:cubicBezTo>
                <a:cubicBezTo>
                  <a:pt x="401612" y="2929293"/>
                  <a:pt x="384023" y="2884236"/>
                  <a:pt x="379552" y="2861410"/>
                </a:cubicBezTo>
                <a:cubicBezTo>
                  <a:pt x="375080" y="2838584"/>
                  <a:pt x="391830" y="2811754"/>
                  <a:pt x="371133" y="2795530"/>
                </a:cubicBezTo>
                <a:cubicBezTo>
                  <a:pt x="301844" y="2713757"/>
                  <a:pt x="345652" y="2657154"/>
                  <a:pt x="323187" y="2580110"/>
                </a:cubicBezTo>
                <a:cubicBezTo>
                  <a:pt x="306519" y="2502814"/>
                  <a:pt x="320305" y="2543491"/>
                  <a:pt x="312797" y="2504294"/>
                </a:cubicBezTo>
                <a:lnTo>
                  <a:pt x="315266" y="2447810"/>
                </a:lnTo>
                <a:lnTo>
                  <a:pt x="327943" y="2406477"/>
                </a:lnTo>
                <a:cubicBezTo>
                  <a:pt x="336752" y="2372041"/>
                  <a:pt x="329139" y="2360511"/>
                  <a:pt x="325453" y="2348977"/>
                </a:cubicBezTo>
                <a:cubicBezTo>
                  <a:pt x="325453" y="2348863"/>
                  <a:pt x="325452" y="2348749"/>
                  <a:pt x="325452" y="2348635"/>
                </a:cubicBezTo>
                <a:lnTo>
                  <a:pt x="332343" y="2338523"/>
                </a:lnTo>
                <a:cubicBezTo>
                  <a:pt x="338694" y="2329606"/>
                  <a:pt x="342749" y="2321075"/>
                  <a:pt x="335894" y="2309406"/>
                </a:cubicBezTo>
                <a:lnTo>
                  <a:pt x="335338" y="2308744"/>
                </a:lnTo>
                <a:lnTo>
                  <a:pt x="346504" y="2291451"/>
                </a:lnTo>
                <a:cubicBezTo>
                  <a:pt x="334713" y="2273286"/>
                  <a:pt x="336169" y="2261530"/>
                  <a:pt x="346212" y="2246479"/>
                </a:cubicBezTo>
                <a:cubicBezTo>
                  <a:pt x="348097" y="2237953"/>
                  <a:pt x="347346" y="2230388"/>
                  <a:pt x="345583" y="2223491"/>
                </a:cubicBezTo>
                <a:lnTo>
                  <a:pt x="343060" y="2216357"/>
                </a:lnTo>
                <a:lnTo>
                  <a:pt x="353168" y="2174541"/>
                </a:lnTo>
                <a:cubicBezTo>
                  <a:pt x="352741" y="2164594"/>
                  <a:pt x="352315" y="2154646"/>
                  <a:pt x="351888" y="2144699"/>
                </a:cubicBezTo>
                <a:lnTo>
                  <a:pt x="342493" y="2149725"/>
                </a:lnTo>
                <a:lnTo>
                  <a:pt x="338392" y="2151536"/>
                </a:lnTo>
                <a:lnTo>
                  <a:pt x="337982" y="2151019"/>
                </a:lnTo>
                <a:lnTo>
                  <a:pt x="338449" y="2149486"/>
                </a:lnTo>
                <a:lnTo>
                  <a:pt x="338600" y="2134712"/>
                </a:lnTo>
                <a:cubicBezTo>
                  <a:pt x="338425" y="2120490"/>
                  <a:pt x="336235" y="2078941"/>
                  <a:pt x="337398" y="2064154"/>
                </a:cubicBezTo>
                <a:lnTo>
                  <a:pt x="345585" y="2045992"/>
                </a:lnTo>
                <a:cubicBezTo>
                  <a:pt x="350276" y="2032063"/>
                  <a:pt x="344152" y="2014047"/>
                  <a:pt x="346822" y="2001765"/>
                </a:cubicBezTo>
                <a:lnTo>
                  <a:pt x="342883" y="1961707"/>
                </a:lnTo>
                <a:lnTo>
                  <a:pt x="347470" y="1900236"/>
                </a:lnTo>
                <a:cubicBezTo>
                  <a:pt x="364289" y="1870214"/>
                  <a:pt x="369986" y="1840554"/>
                  <a:pt x="379121" y="1812831"/>
                </a:cubicBezTo>
                <a:cubicBezTo>
                  <a:pt x="389911" y="1770577"/>
                  <a:pt x="354039" y="1794440"/>
                  <a:pt x="388831" y="1744809"/>
                </a:cubicBezTo>
                <a:cubicBezTo>
                  <a:pt x="379105" y="1737519"/>
                  <a:pt x="379758" y="1730671"/>
                  <a:pt x="386854" y="1719984"/>
                </a:cubicBezTo>
                <a:cubicBezTo>
                  <a:pt x="383430" y="1703465"/>
                  <a:pt x="370916" y="1663756"/>
                  <a:pt x="368290" y="1645695"/>
                </a:cubicBezTo>
                <a:cubicBezTo>
                  <a:pt x="357400" y="1630293"/>
                  <a:pt x="380274" y="1626679"/>
                  <a:pt x="371094" y="1611618"/>
                </a:cubicBezTo>
                <a:cubicBezTo>
                  <a:pt x="371002" y="1596082"/>
                  <a:pt x="385095" y="1622507"/>
                  <a:pt x="389023" y="1605878"/>
                </a:cubicBezTo>
                <a:cubicBezTo>
                  <a:pt x="390632" y="1590479"/>
                  <a:pt x="405974" y="1588764"/>
                  <a:pt x="400334" y="1580252"/>
                </a:cubicBezTo>
                <a:cubicBezTo>
                  <a:pt x="398453" y="1577416"/>
                  <a:pt x="394242" y="1573824"/>
                  <a:pt x="386415" y="1568719"/>
                </a:cubicBezTo>
                <a:cubicBezTo>
                  <a:pt x="398127" y="1548565"/>
                  <a:pt x="383562" y="1542300"/>
                  <a:pt x="380563" y="1512113"/>
                </a:cubicBezTo>
                <a:cubicBezTo>
                  <a:pt x="390974" y="1501090"/>
                  <a:pt x="388354" y="1490725"/>
                  <a:pt x="381649" y="1480027"/>
                </a:cubicBezTo>
                <a:cubicBezTo>
                  <a:pt x="388255" y="1451946"/>
                  <a:pt x="379830" y="1424362"/>
                  <a:pt x="379771" y="1391776"/>
                </a:cubicBezTo>
                <a:cubicBezTo>
                  <a:pt x="394749" y="1358592"/>
                  <a:pt x="374165" y="1337728"/>
                  <a:pt x="374196" y="1302917"/>
                </a:cubicBezTo>
                <a:cubicBezTo>
                  <a:pt x="368854" y="1266771"/>
                  <a:pt x="352704" y="1198328"/>
                  <a:pt x="347716" y="1174898"/>
                </a:cubicBezTo>
                <a:cubicBezTo>
                  <a:pt x="351670" y="1171265"/>
                  <a:pt x="349141" y="1162023"/>
                  <a:pt x="344270" y="1162336"/>
                </a:cubicBezTo>
                <a:cubicBezTo>
                  <a:pt x="346277" y="1157934"/>
                  <a:pt x="356682" y="1148125"/>
                  <a:pt x="349170" y="1146091"/>
                </a:cubicBezTo>
                <a:lnTo>
                  <a:pt x="352303" y="1129892"/>
                </a:lnTo>
                <a:lnTo>
                  <a:pt x="351430" y="1126519"/>
                </a:lnTo>
                <a:cubicBezTo>
                  <a:pt x="346690" y="1119595"/>
                  <a:pt x="336427" y="1113182"/>
                  <a:pt x="348385" y="1103202"/>
                </a:cubicBezTo>
                <a:cubicBezTo>
                  <a:pt x="335029" y="1083311"/>
                  <a:pt x="342034" y="1073392"/>
                  <a:pt x="325821" y="1057618"/>
                </a:cubicBezTo>
                <a:cubicBezTo>
                  <a:pt x="316621" y="1034543"/>
                  <a:pt x="347537" y="1044496"/>
                  <a:pt x="328942" y="1014396"/>
                </a:cubicBezTo>
                <a:cubicBezTo>
                  <a:pt x="331627" y="996980"/>
                  <a:pt x="330231" y="978927"/>
                  <a:pt x="324892" y="961978"/>
                </a:cubicBezTo>
                <a:cubicBezTo>
                  <a:pt x="319089" y="962869"/>
                  <a:pt x="323554" y="952695"/>
                  <a:pt x="323705" y="948954"/>
                </a:cubicBezTo>
                <a:cubicBezTo>
                  <a:pt x="320405" y="950689"/>
                  <a:pt x="316028" y="944932"/>
                  <a:pt x="317752" y="941130"/>
                </a:cubicBezTo>
                <a:cubicBezTo>
                  <a:pt x="307649" y="926090"/>
                  <a:pt x="277038" y="882649"/>
                  <a:pt x="263090" y="858717"/>
                </a:cubicBezTo>
                <a:cubicBezTo>
                  <a:pt x="253262" y="834060"/>
                  <a:pt x="233030" y="825680"/>
                  <a:pt x="234063" y="797535"/>
                </a:cubicBezTo>
                <a:cubicBezTo>
                  <a:pt x="224798" y="774484"/>
                  <a:pt x="211129" y="757569"/>
                  <a:pt x="207780" y="735637"/>
                </a:cubicBezTo>
                <a:cubicBezTo>
                  <a:pt x="200086" y="730144"/>
                  <a:pt x="195328" y="723621"/>
                  <a:pt x="199455" y="712583"/>
                </a:cubicBezTo>
                <a:cubicBezTo>
                  <a:pt x="188825" y="692142"/>
                  <a:pt x="176915" y="692229"/>
                  <a:pt x="179363" y="674324"/>
                </a:cubicBezTo>
                <a:cubicBezTo>
                  <a:pt x="151790" y="669588"/>
                  <a:pt x="171348" y="664028"/>
                  <a:pt x="167031" y="648825"/>
                </a:cubicBezTo>
                <a:cubicBezTo>
                  <a:pt x="165058" y="635832"/>
                  <a:pt x="182344" y="650164"/>
                  <a:pt x="177885" y="639193"/>
                </a:cubicBezTo>
                <a:cubicBezTo>
                  <a:pt x="167233" y="631381"/>
                  <a:pt x="182128" y="621721"/>
                  <a:pt x="170193" y="614197"/>
                </a:cubicBezTo>
                <a:cubicBezTo>
                  <a:pt x="160681" y="624667"/>
                  <a:pt x="160125" y="589951"/>
                  <a:pt x="150078" y="595857"/>
                </a:cubicBezTo>
                <a:cubicBezTo>
                  <a:pt x="158584" y="576480"/>
                  <a:pt x="139000" y="583361"/>
                  <a:pt x="136246" y="567366"/>
                </a:cubicBezTo>
                <a:cubicBezTo>
                  <a:pt x="138159" y="557596"/>
                  <a:pt x="136677" y="552544"/>
                  <a:pt x="127843" y="550402"/>
                </a:cubicBezTo>
                <a:cubicBezTo>
                  <a:pt x="138013" y="504459"/>
                  <a:pt x="119800" y="532495"/>
                  <a:pt x="115350" y="499229"/>
                </a:cubicBezTo>
                <a:cubicBezTo>
                  <a:pt x="113368" y="469276"/>
                  <a:pt x="106154" y="438783"/>
                  <a:pt x="118788" y="399677"/>
                </a:cubicBezTo>
                <a:cubicBezTo>
                  <a:pt x="123548" y="390799"/>
                  <a:pt x="120841" y="379028"/>
                  <a:pt x="112744" y="373386"/>
                </a:cubicBezTo>
                <a:cubicBezTo>
                  <a:pt x="111350" y="372416"/>
                  <a:pt x="109845" y="371666"/>
                  <a:pt x="108278" y="371164"/>
                </a:cubicBezTo>
                <a:cubicBezTo>
                  <a:pt x="105102" y="355408"/>
                  <a:pt x="99426" y="300162"/>
                  <a:pt x="93688" y="278850"/>
                </a:cubicBezTo>
                <a:cubicBezTo>
                  <a:pt x="87166" y="267537"/>
                  <a:pt x="66957" y="258985"/>
                  <a:pt x="73845" y="243290"/>
                </a:cubicBezTo>
                <a:cubicBezTo>
                  <a:pt x="63998" y="247733"/>
                  <a:pt x="74173" y="225554"/>
                  <a:pt x="64695" y="222491"/>
                </a:cubicBezTo>
                <a:cubicBezTo>
                  <a:pt x="56983" y="220939"/>
                  <a:pt x="58274" y="213849"/>
                  <a:pt x="55847" y="208309"/>
                </a:cubicBezTo>
                <a:cubicBezTo>
                  <a:pt x="48190" y="204115"/>
                  <a:pt x="43175" y="176538"/>
                  <a:pt x="45112" y="167089"/>
                </a:cubicBezTo>
                <a:cubicBezTo>
                  <a:pt x="55281" y="140651"/>
                  <a:pt x="24950" y="117791"/>
                  <a:pt x="32253" y="96620"/>
                </a:cubicBezTo>
                <a:cubicBezTo>
                  <a:pt x="31966" y="90985"/>
                  <a:pt x="30545" y="86265"/>
                  <a:pt x="28426" y="82140"/>
                </a:cubicBezTo>
                <a:lnTo>
                  <a:pt x="20810" y="71761"/>
                </a:lnTo>
                <a:lnTo>
                  <a:pt x="15272" y="71157"/>
                </a:lnTo>
                <a:lnTo>
                  <a:pt x="12472" y="63523"/>
                </a:lnTo>
                <a:lnTo>
                  <a:pt x="10824" y="61925"/>
                </a:lnTo>
                <a:cubicBezTo>
                  <a:pt x="7654" y="58884"/>
                  <a:pt x="4659" y="55793"/>
                  <a:pt x="2274" y="52329"/>
                </a:cubicBezTo>
                <a:cubicBezTo>
                  <a:pt x="23939" y="43979"/>
                  <a:pt x="-14451" y="21492"/>
                  <a:pt x="6482" y="21103"/>
                </a:cubicBezTo>
                <a:cubicBezTo>
                  <a:pt x="1811" y="10861"/>
                  <a:pt x="5069" y="6991"/>
                  <a:pt x="6204" y="3919"/>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6" descr="Logo, company name&#10;&#10;Description automatically generated">
            <a:extLst>
              <a:ext uri="{FF2B5EF4-FFF2-40B4-BE49-F238E27FC236}">
                <a16:creationId xmlns:a16="http://schemas.microsoft.com/office/drawing/2014/main" id="{1C363DD4-E68D-5BB9-EC04-11CBF04CDEC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7" name="Picture 7" descr="Logo&#10;&#10;Description automatically generated">
            <a:extLst>
              <a:ext uri="{FF2B5EF4-FFF2-40B4-BE49-F238E27FC236}">
                <a16:creationId xmlns:a16="http://schemas.microsoft.com/office/drawing/2014/main" id="{5680ECE8-B1A6-9662-9570-9B82B98BF6C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262206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13" name="Title 1">
            <a:extLst>
              <a:ext uri="{FF2B5EF4-FFF2-40B4-BE49-F238E27FC236}">
                <a16:creationId xmlns:a16="http://schemas.microsoft.com/office/drawing/2014/main" id="{1AA187B1-8599-C432-0E67-23D88368C954}"/>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Data acquisition issues</a:t>
            </a:r>
            <a:endParaRPr lang="en-US" sz="3200" spc="0"/>
          </a:p>
        </p:txBody>
      </p:sp>
      <p:pic>
        <p:nvPicPr>
          <p:cNvPr id="14" name="Picture 6" descr="Logo, company name&#10;&#10;Description automatically generated">
            <a:extLst>
              <a:ext uri="{FF2B5EF4-FFF2-40B4-BE49-F238E27FC236}">
                <a16:creationId xmlns:a16="http://schemas.microsoft.com/office/drawing/2014/main" id="{A4D3C288-86A1-EC86-C2F9-A1A2872AF8D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5" name="Picture 7" descr="Logo&#10;&#10;Description automatically generated">
            <a:extLst>
              <a:ext uri="{FF2B5EF4-FFF2-40B4-BE49-F238E27FC236}">
                <a16:creationId xmlns:a16="http://schemas.microsoft.com/office/drawing/2014/main" id="{E5F6B46D-37E4-4FBE-0558-E023B0F610B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3" name="TextBox 2">
            <a:extLst>
              <a:ext uri="{FF2B5EF4-FFF2-40B4-BE49-F238E27FC236}">
                <a16:creationId xmlns:a16="http://schemas.microsoft.com/office/drawing/2014/main" id="{832E5D4F-1215-53A3-63D4-B06061FF1126}"/>
              </a:ext>
            </a:extLst>
          </p:cNvPr>
          <p:cNvSpPr txBox="1"/>
          <p:nvPr/>
        </p:nvSpPr>
        <p:spPr>
          <a:xfrm>
            <a:off x="296634" y="1593315"/>
            <a:ext cx="11446042"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mj-lt"/>
                <a:ea typeface="+mn-lt"/>
                <a:cs typeface="Arial" panose="020B0604020202020204" pitchFamily="34" charset="0"/>
              </a:rPr>
              <a:t>The data collected was not of very high quality and had a lot of noise, here’s why:</a:t>
            </a:r>
          </a:p>
          <a:p>
            <a:pPr>
              <a:spcBef>
                <a:spcPts val="600"/>
              </a:spcBef>
            </a:pPr>
            <a:r>
              <a:rPr lang="en-US">
                <a:latin typeface="+mj-lt"/>
                <a:ea typeface="+mn-lt"/>
                <a:cs typeface="Arial" panose="020B0604020202020204" pitchFamily="34" charset="0"/>
              </a:rPr>
              <a:t>• The content present in this data was very vague and did not cover everything needed for the project.</a:t>
            </a:r>
          </a:p>
          <a:p>
            <a:pPr>
              <a:spcBef>
                <a:spcPts val="600"/>
              </a:spcBef>
            </a:pPr>
            <a:r>
              <a:rPr lang="en-US">
                <a:latin typeface="+mj-lt"/>
                <a:ea typeface="+mn-lt"/>
                <a:cs typeface="Arial" panose="020B0604020202020204" pitchFamily="34" charset="0"/>
              </a:rPr>
              <a:t>• Few of the data in Subreddit wrt to companies were not very relevant.</a:t>
            </a:r>
          </a:p>
          <a:p>
            <a:pPr>
              <a:spcBef>
                <a:spcPts val="600"/>
              </a:spcBef>
            </a:pPr>
            <a:r>
              <a:rPr lang="en-US">
                <a:latin typeface="+mj-lt"/>
                <a:ea typeface="+mn-lt"/>
                <a:cs typeface="Arial" panose="020B0604020202020204" pitchFamily="34" charset="0"/>
              </a:rPr>
              <a:t>• Some comments from the data collected only represent delivery/service aspect of the platforms. (Ex: DoorDash employees complaining on subreddit about not getting enough tip). </a:t>
            </a:r>
          </a:p>
        </p:txBody>
      </p:sp>
      <p:sp>
        <p:nvSpPr>
          <p:cNvPr id="7" name="TextBox 6">
            <a:extLst>
              <a:ext uri="{FF2B5EF4-FFF2-40B4-BE49-F238E27FC236}">
                <a16:creationId xmlns:a16="http://schemas.microsoft.com/office/drawing/2014/main" id="{22099FC2-80EE-6458-A36E-54EF7F960D47}"/>
              </a:ext>
            </a:extLst>
          </p:cNvPr>
          <p:cNvSpPr txBox="1"/>
          <p:nvPr/>
        </p:nvSpPr>
        <p:spPr>
          <a:xfrm>
            <a:off x="296634" y="3899266"/>
            <a:ext cx="1144604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mj-lt"/>
                <a:ea typeface="+mn-lt"/>
                <a:cs typeface="Arial" panose="020B0604020202020204" pitchFamily="34" charset="0"/>
              </a:rPr>
              <a:t>Steps taken,</a:t>
            </a:r>
          </a:p>
          <a:p>
            <a:pPr marL="285750" indent="-285750">
              <a:spcBef>
                <a:spcPts val="600"/>
              </a:spcBef>
              <a:buFont typeface="Arial" panose="020B0604020202020204" pitchFamily="34" charset="0"/>
              <a:buChar char="•"/>
            </a:pPr>
            <a:r>
              <a:rPr lang="en-US">
                <a:latin typeface="+mj-lt"/>
                <a:ea typeface="+mn-lt"/>
                <a:cs typeface="Arial" panose="020B0604020202020204" pitchFamily="34" charset="0"/>
              </a:rPr>
              <a:t>Filtered out irrelevant data: We did set up a few criteria to identify relevant data and removed the irrelevant data from the dataset. </a:t>
            </a:r>
          </a:p>
          <a:p>
            <a:pPr marL="285750" indent="-285750">
              <a:spcBef>
                <a:spcPts val="600"/>
              </a:spcBef>
              <a:buFont typeface="Arial" panose="020B0604020202020204" pitchFamily="34" charset="0"/>
              <a:buChar char="•"/>
            </a:pPr>
            <a:r>
              <a:rPr lang="en-US">
                <a:latin typeface="+mj-lt"/>
                <a:ea typeface="+mn-lt"/>
                <a:cs typeface="Arial" panose="020B0604020202020204" pitchFamily="34" charset="0"/>
              </a:rPr>
              <a:t>Explored various subreddits: There were a few subreddit highly biased towards employees rather than customer experience, we had to find the subreddits most relevant to our scope. </a:t>
            </a:r>
          </a:p>
        </p:txBody>
      </p:sp>
    </p:spTree>
    <p:extLst>
      <p:ext uri="{BB962C8B-B14F-4D97-AF65-F5344CB8AC3E}">
        <p14:creationId xmlns:p14="http://schemas.microsoft.com/office/powerpoint/2010/main" val="33214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graphicFrame>
        <p:nvGraphicFramePr>
          <p:cNvPr id="8" name="Diagram 7">
            <a:extLst>
              <a:ext uri="{FF2B5EF4-FFF2-40B4-BE49-F238E27FC236}">
                <a16:creationId xmlns:a16="http://schemas.microsoft.com/office/drawing/2014/main" id="{7F27AF8A-7818-3453-8B51-A6AFF71B285C}"/>
              </a:ext>
            </a:extLst>
          </p:cNvPr>
          <p:cNvGraphicFramePr/>
          <p:nvPr>
            <p:extLst>
              <p:ext uri="{D42A27DB-BD31-4B8C-83A1-F6EECF244321}">
                <p14:modId xmlns:p14="http://schemas.microsoft.com/office/powerpoint/2010/main" val="3584040270"/>
              </p:ext>
            </p:extLst>
          </p:nvPr>
        </p:nvGraphicFramePr>
        <p:xfrm>
          <a:off x="65181" y="1549741"/>
          <a:ext cx="11645153" cy="35147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itle 1">
            <a:extLst>
              <a:ext uri="{FF2B5EF4-FFF2-40B4-BE49-F238E27FC236}">
                <a16:creationId xmlns:a16="http://schemas.microsoft.com/office/drawing/2014/main" id="{72FDFB72-2CF2-7F03-F7F3-B2AA8DB8F4EA}"/>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Data preprocessing</a:t>
            </a:r>
            <a:endParaRPr lang="en-US" sz="3200" spc="0"/>
          </a:p>
        </p:txBody>
      </p:sp>
      <p:pic>
        <p:nvPicPr>
          <p:cNvPr id="10" name="Picture 6" descr="Logo, company name&#10;&#10;Description automatically generated">
            <a:extLst>
              <a:ext uri="{FF2B5EF4-FFF2-40B4-BE49-F238E27FC236}">
                <a16:creationId xmlns:a16="http://schemas.microsoft.com/office/drawing/2014/main" id="{465CD234-C7C9-8126-78CC-05698DA5550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01FD88BD-CE90-AD91-9A48-B18B7293EB1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7" name="Rectangle: Rounded Corners 6">
            <a:extLst>
              <a:ext uri="{FF2B5EF4-FFF2-40B4-BE49-F238E27FC236}">
                <a16:creationId xmlns:a16="http://schemas.microsoft.com/office/drawing/2014/main" id="{CCA6C041-C6F9-45F9-D747-121291D78E3F}"/>
              </a:ext>
            </a:extLst>
          </p:cNvPr>
          <p:cNvSpPr/>
          <p:nvPr/>
        </p:nvSpPr>
        <p:spPr>
          <a:xfrm>
            <a:off x="2934402" y="1796945"/>
            <a:ext cx="8434638" cy="3150975"/>
          </a:xfrm>
          <a:prstGeom prst="roundRect">
            <a:avLst/>
          </a:prstGeom>
          <a:noFill/>
          <a:ln w="38100">
            <a:solidFill>
              <a:srgbClr val="79794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EC6A38-CEAC-6FA4-8338-163C76BFEA3D}"/>
              </a:ext>
            </a:extLst>
          </p:cNvPr>
          <p:cNvSpPr txBox="1"/>
          <p:nvPr/>
        </p:nvSpPr>
        <p:spPr>
          <a:xfrm>
            <a:off x="6346073" y="4969705"/>
            <a:ext cx="1677699" cy="400110"/>
          </a:xfrm>
          <a:prstGeom prst="rect">
            <a:avLst/>
          </a:prstGeom>
          <a:noFill/>
        </p:spPr>
        <p:txBody>
          <a:bodyPr wrap="square" rtlCol="0">
            <a:spAutoFit/>
          </a:bodyPr>
          <a:lstStyle/>
          <a:p>
            <a:pPr algn="ctr"/>
            <a:r>
              <a:rPr lang="en-US" sz="2000">
                <a:solidFill>
                  <a:schemeClr val="tx1">
                    <a:lumMod val="85000"/>
                    <a:lumOff val="15000"/>
                  </a:schemeClr>
                </a:solidFill>
              </a:rPr>
              <a:t>Normalization</a:t>
            </a:r>
          </a:p>
        </p:txBody>
      </p:sp>
    </p:spTree>
    <p:extLst>
      <p:ext uri="{BB962C8B-B14F-4D97-AF65-F5344CB8AC3E}">
        <p14:creationId xmlns:p14="http://schemas.microsoft.com/office/powerpoint/2010/main" val="214835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pic>
        <p:nvPicPr>
          <p:cNvPr id="6" name="Picture 5">
            <a:extLst>
              <a:ext uri="{FF2B5EF4-FFF2-40B4-BE49-F238E27FC236}">
                <a16:creationId xmlns:a16="http://schemas.microsoft.com/office/drawing/2014/main" id="{7D2C4E25-69C6-4B09-BC56-816BEF24E258}"/>
              </a:ext>
            </a:extLst>
          </p:cNvPr>
          <p:cNvPicPr>
            <a:picLocks/>
          </p:cNvPicPr>
          <p:nvPr/>
        </p:nvPicPr>
        <p:blipFill>
          <a:blip r:embed="rId5"/>
          <a:stretch>
            <a:fillRect/>
          </a:stretch>
        </p:blipFill>
        <p:spPr>
          <a:xfrm>
            <a:off x="1079653" y="1988164"/>
            <a:ext cx="4260443" cy="4169541"/>
          </a:xfrm>
          <a:prstGeom prst="rect">
            <a:avLst/>
          </a:prstGeom>
        </p:spPr>
        <p:style>
          <a:lnRef idx="0">
            <a:schemeClr val="accent1"/>
          </a:lnRef>
          <a:fillRef idx="3">
            <a:schemeClr val="accent1"/>
          </a:fillRef>
          <a:effectRef idx="3">
            <a:schemeClr val="accent1"/>
          </a:effectRef>
          <a:fontRef idx="minor">
            <a:schemeClr val="lt1"/>
          </a:fontRef>
        </p:style>
      </p:pic>
      <p:sp>
        <p:nvSpPr>
          <p:cNvPr id="8" name="TextBox 7">
            <a:extLst>
              <a:ext uri="{FF2B5EF4-FFF2-40B4-BE49-F238E27FC236}">
                <a16:creationId xmlns:a16="http://schemas.microsoft.com/office/drawing/2014/main" id="{52B6C538-BD31-7747-17EC-5F89BA52304A}"/>
              </a:ext>
            </a:extLst>
          </p:cNvPr>
          <p:cNvSpPr txBox="1"/>
          <p:nvPr/>
        </p:nvSpPr>
        <p:spPr>
          <a:xfrm>
            <a:off x="1743351" y="1249116"/>
            <a:ext cx="3371297" cy="646331"/>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a:solidFill>
                  <a:schemeClr val="tx1">
                    <a:lumMod val="85000"/>
                    <a:lumOff val="15000"/>
                  </a:schemeClr>
                </a:solidFill>
              </a:rPr>
              <a:t>Word Cloud for </a:t>
            </a:r>
            <a:r>
              <a:rPr lang="en-US" b="1" u="sng">
                <a:solidFill>
                  <a:schemeClr val="tx1">
                    <a:lumMod val="85000"/>
                    <a:lumOff val="15000"/>
                  </a:schemeClr>
                </a:solidFill>
              </a:rPr>
              <a:t>all</a:t>
            </a:r>
            <a:r>
              <a:rPr lang="en-US">
                <a:solidFill>
                  <a:schemeClr val="tx1">
                    <a:lumMod val="85000"/>
                    <a:lumOff val="15000"/>
                  </a:schemeClr>
                </a:solidFill>
              </a:rPr>
              <a:t> comments</a:t>
            </a:r>
            <a:br>
              <a:rPr lang="en-US">
                <a:solidFill>
                  <a:schemeClr val="tx1">
                    <a:lumMod val="85000"/>
                    <a:lumOff val="15000"/>
                  </a:schemeClr>
                </a:solidFill>
              </a:rPr>
            </a:br>
            <a:r>
              <a:rPr lang="en-US">
                <a:solidFill>
                  <a:schemeClr val="tx1">
                    <a:lumMod val="85000"/>
                    <a:lumOff val="15000"/>
                  </a:schemeClr>
                </a:solidFill>
              </a:rPr>
              <a:t>(Door Dash, Uber Eats, Grub hub)</a:t>
            </a:r>
          </a:p>
        </p:txBody>
      </p:sp>
      <p:pic>
        <p:nvPicPr>
          <p:cNvPr id="14" name="Picture 13">
            <a:extLst>
              <a:ext uri="{FF2B5EF4-FFF2-40B4-BE49-F238E27FC236}">
                <a16:creationId xmlns:a16="http://schemas.microsoft.com/office/drawing/2014/main" id="{3BFAB451-5B5D-2EBF-B5E3-AB35EFCAA328}"/>
              </a:ext>
            </a:extLst>
          </p:cNvPr>
          <p:cNvPicPr>
            <a:picLocks/>
          </p:cNvPicPr>
          <p:nvPr/>
        </p:nvPicPr>
        <p:blipFill>
          <a:blip r:embed="rId6"/>
          <a:stretch>
            <a:fillRect/>
          </a:stretch>
        </p:blipFill>
        <p:spPr>
          <a:xfrm>
            <a:off x="6605339" y="1943375"/>
            <a:ext cx="4404232" cy="4214331"/>
          </a:xfrm>
          <a:prstGeom prst="rect">
            <a:avLst/>
          </a:prstGeom>
        </p:spPr>
        <p:style>
          <a:lnRef idx="0">
            <a:schemeClr val="accent2"/>
          </a:lnRef>
          <a:fillRef idx="3">
            <a:schemeClr val="accent2"/>
          </a:fillRef>
          <a:effectRef idx="3">
            <a:schemeClr val="accent2"/>
          </a:effectRef>
          <a:fontRef idx="minor">
            <a:schemeClr val="lt1"/>
          </a:fontRef>
        </p:style>
      </p:pic>
      <p:sp>
        <p:nvSpPr>
          <p:cNvPr id="2" name="Title 1">
            <a:extLst>
              <a:ext uri="{FF2B5EF4-FFF2-40B4-BE49-F238E27FC236}">
                <a16:creationId xmlns:a16="http://schemas.microsoft.com/office/drawing/2014/main" id="{A84D2D2F-C92C-4171-7281-34779A89437A}"/>
              </a:ext>
            </a:extLst>
          </p:cNvPr>
          <p:cNvSpPr txBox="1">
            <a:spLocks/>
          </p:cNvSpPr>
          <p:nvPr/>
        </p:nvSpPr>
        <p:spPr>
          <a:xfrm>
            <a:off x="201382" y="265471"/>
            <a:ext cx="1149277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Feature extraction- </a:t>
            </a:r>
            <a:r>
              <a:rPr lang="en-US" sz="2400" spc="0">
                <a:ea typeface="Batang"/>
              </a:rPr>
              <a:t>word clouds</a:t>
            </a:r>
            <a:endParaRPr lang="en-US" sz="3200" spc="0"/>
          </a:p>
        </p:txBody>
      </p:sp>
      <p:sp>
        <p:nvSpPr>
          <p:cNvPr id="15" name="TextBox 14">
            <a:extLst>
              <a:ext uri="{FF2B5EF4-FFF2-40B4-BE49-F238E27FC236}">
                <a16:creationId xmlns:a16="http://schemas.microsoft.com/office/drawing/2014/main" id="{006A3EDE-CCCC-9D7D-1A89-7144ED1828A8}"/>
              </a:ext>
            </a:extLst>
          </p:cNvPr>
          <p:cNvSpPr txBox="1"/>
          <p:nvPr/>
        </p:nvSpPr>
        <p:spPr>
          <a:xfrm>
            <a:off x="6741358" y="1249116"/>
            <a:ext cx="3371297" cy="646331"/>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a:solidFill>
                  <a:schemeClr val="tx1">
                    <a:lumMod val="85000"/>
                    <a:lumOff val="15000"/>
                  </a:schemeClr>
                </a:solidFill>
              </a:rPr>
              <a:t>Word Cloud for comments from </a:t>
            </a:r>
            <a:br>
              <a:rPr lang="en-US">
                <a:solidFill>
                  <a:schemeClr val="tx1">
                    <a:lumMod val="85000"/>
                    <a:lumOff val="15000"/>
                  </a:schemeClr>
                </a:solidFill>
              </a:rPr>
            </a:br>
            <a:r>
              <a:rPr lang="en-US" b="1" u="sng">
                <a:solidFill>
                  <a:schemeClr val="tx1">
                    <a:lumMod val="85000"/>
                    <a:lumOff val="15000"/>
                  </a:schemeClr>
                </a:solidFill>
              </a:rPr>
              <a:t>Door Dash</a:t>
            </a:r>
            <a:r>
              <a:rPr lang="en-US">
                <a:solidFill>
                  <a:schemeClr val="tx1">
                    <a:lumMod val="85000"/>
                    <a:lumOff val="15000"/>
                  </a:schemeClr>
                </a:solidFill>
              </a:rPr>
              <a:t> Subreddits</a:t>
            </a:r>
          </a:p>
        </p:txBody>
      </p:sp>
      <p:pic>
        <p:nvPicPr>
          <p:cNvPr id="17" name="Picture 6" descr="Logo, company name&#10;&#10;Description automatically generated">
            <a:extLst>
              <a:ext uri="{FF2B5EF4-FFF2-40B4-BE49-F238E27FC236}">
                <a16:creationId xmlns:a16="http://schemas.microsoft.com/office/drawing/2014/main" id="{D0EE37FD-C6E8-AF0B-9FBC-784C02B8665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8" name="Picture 7" descr="Logo&#10;&#10;Description automatically generated">
            <a:extLst>
              <a:ext uri="{FF2B5EF4-FFF2-40B4-BE49-F238E27FC236}">
                <a16:creationId xmlns:a16="http://schemas.microsoft.com/office/drawing/2014/main" id="{D36E9D72-174E-FF60-6D55-CD11408799D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316547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8875" y="0"/>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pic>
        <p:nvPicPr>
          <p:cNvPr id="13" name="Picture 12">
            <a:extLst>
              <a:ext uri="{FF2B5EF4-FFF2-40B4-BE49-F238E27FC236}">
                <a16:creationId xmlns:a16="http://schemas.microsoft.com/office/drawing/2014/main" id="{EE0B4F06-8B5F-CEF9-E0EF-EEA8F4E555C7}"/>
              </a:ext>
            </a:extLst>
          </p:cNvPr>
          <p:cNvPicPr>
            <a:picLocks noChangeAspect="1"/>
          </p:cNvPicPr>
          <p:nvPr/>
        </p:nvPicPr>
        <p:blipFill rotWithShape="1">
          <a:blip r:embed="rId6"/>
          <a:srcRect l="2388" b="5218"/>
          <a:stretch/>
        </p:blipFill>
        <p:spPr>
          <a:xfrm>
            <a:off x="815248" y="1988165"/>
            <a:ext cx="4524848" cy="4524848"/>
          </a:xfrm>
          <a:prstGeom prst="rect">
            <a:avLst/>
          </a:prstGeom>
          <a:ln/>
        </p:spPr>
        <p:style>
          <a:lnRef idx="0">
            <a:schemeClr val="accent2"/>
          </a:lnRef>
          <a:fillRef idx="3">
            <a:schemeClr val="accent2"/>
          </a:fillRef>
          <a:effectRef idx="3">
            <a:schemeClr val="accent2"/>
          </a:effectRef>
          <a:fontRef idx="minor">
            <a:schemeClr val="lt1"/>
          </a:fontRef>
        </p:style>
      </p:pic>
      <p:sp>
        <p:nvSpPr>
          <p:cNvPr id="14" name="TextBox 13">
            <a:extLst>
              <a:ext uri="{FF2B5EF4-FFF2-40B4-BE49-F238E27FC236}">
                <a16:creationId xmlns:a16="http://schemas.microsoft.com/office/drawing/2014/main" id="{7242E52C-7914-55C5-4D32-B975985632C7}"/>
              </a:ext>
            </a:extLst>
          </p:cNvPr>
          <p:cNvSpPr txBox="1"/>
          <p:nvPr/>
        </p:nvSpPr>
        <p:spPr>
          <a:xfrm>
            <a:off x="1743351" y="1249116"/>
            <a:ext cx="3371297" cy="646331"/>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a:solidFill>
                  <a:schemeClr val="tx1">
                    <a:lumMod val="85000"/>
                    <a:lumOff val="15000"/>
                  </a:schemeClr>
                </a:solidFill>
              </a:rPr>
              <a:t>Word Cloud for comments from </a:t>
            </a:r>
            <a:br>
              <a:rPr lang="en-US">
                <a:solidFill>
                  <a:schemeClr val="tx1">
                    <a:lumMod val="85000"/>
                    <a:lumOff val="15000"/>
                  </a:schemeClr>
                </a:solidFill>
              </a:rPr>
            </a:br>
            <a:r>
              <a:rPr lang="en-US" b="1" u="sng">
                <a:solidFill>
                  <a:schemeClr val="tx1">
                    <a:lumMod val="85000"/>
                    <a:lumOff val="15000"/>
                  </a:schemeClr>
                </a:solidFill>
              </a:rPr>
              <a:t>Uber Eats</a:t>
            </a:r>
            <a:r>
              <a:rPr lang="en-US">
                <a:solidFill>
                  <a:schemeClr val="tx1">
                    <a:lumMod val="85000"/>
                    <a:lumOff val="15000"/>
                  </a:schemeClr>
                </a:solidFill>
              </a:rPr>
              <a:t> Subreddits</a:t>
            </a:r>
          </a:p>
        </p:txBody>
      </p:sp>
      <p:sp>
        <p:nvSpPr>
          <p:cNvPr id="18" name="TextBox 17">
            <a:extLst>
              <a:ext uri="{FF2B5EF4-FFF2-40B4-BE49-F238E27FC236}">
                <a16:creationId xmlns:a16="http://schemas.microsoft.com/office/drawing/2014/main" id="{78CA46EC-941F-CF21-6808-91DB366469F6}"/>
              </a:ext>
            </a:extLst>
          </p:cNvPr>
          <p:cNvSpPr txBox="1"/>
          <p:nvPr/>
        </p:nvSpPr>
        <p:spPr>
          <a:xfrm>
            <a:off x="6741358" y="1249116"/>
            <a:ext cx="3371297" cy="646331"/>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a:solidFill>
                  <a:schemeClr val="tx1">
                    <a:lumMod val="85000"/>
                    <a:lumOff val="15000"/>
                  </a:schemeClr>
                </a:solidFill>
              </a:rPr>
              <a:t>Word Cloud for comments from </a:t>
            </a:r>
            <a:br>
              <a:rPr lang="en-US">
                <a:solidFill>
                  <a:schemeClr val="tx1">
                    <a:lumMod val="85000"/>
                    <a:lumOff val="15000"/>
                  </a:schemeClr>
                </a:solidFill>
              </a:rPr>
            </a:br>
            <a:r>
              <a:rPr lang="en-US" b="1" u="sng" err="1">
                <a:solidFill>
                  <a:schemeClr val="tx1">
                    <a:lumMod val="85000"/>
                    <a:lumOff val="15000"/>
                  </a:schemeClr>
                </a:solidFill>
              </a:rPr>
              <a:t>Grubhub</a:t>
            </a:r>
            <a:r>
              <a:rPr lang="en-US">
                <a:solidFill>
                  <a:schemeClr val="tx1">
                    <a:lumMod val="85000"/>
                    <a:lumOff val="15000"/>
                  </a:schemeClr>
                </a:solidFill>
              </a:rPr>
              <a:t> Subreddits</a:t>
            </a:r>
          </a:p>
        </p:txBody>
      </p:sp>
      <p:pic>
        <p:nvPicPr>
          <p:cNvPr id="19" name="Picture 18">
            <a:extLst>
              <a:ext uri="{FF2B5EF4-FFF2-40B4-BE49-F238E27FC236}">
                <a16:creationId xmlns:a16="http://schemas.microsoft.com/office/drawing/2014/main" id="{B0433C00-4A3F-93BF-CE9D-719AE30AF744}"/>
              </a:ext>
            </a:extLst>
          </p:cNvPr>
          <p:cNvPicPr>
            <a:picLocks noChangeAspect="1"/>
          </p:cNvPicPr>
          <p:nvPr/>
        </p:nvPicPr>
        <p:blipFill rotWithShape="1">
          <a:blip r:embed="rId7"/>
          <a:srcRect l="1491" t="3167"/>
          <a:stretch/>
        </p:blipFill>
        <p:spPr>
          <a:xfrm>
            <a:off x="6342863" y="1988165"/>
            <a:ext cx="4751786" cy="4462143"/>
          </a:xfrm>
          <a:prstGeom prst="rect">
            <a:avLst/>
          </a:prstGeom>
        </p:spPr>
        <p:style>
          <a:lnRef idx="0">
            <a:schemeClr val="accent1"/>
          </a:lnRef>
          <a:fillRef idx="3">
            <a:schemeClr val="accent1"/>
          </a:fillRef>
          <a:effectRef idx="3">
            <a:schemeClr val="accent1"/>
          </a:effectRef>
          <a:fontRef idx="minor">
            <a:schemeClr val="lt1"/>
          </a:fontRef>
        </p:style>
      </p:pic>
      <p:pic>
        <p:nvPicPr>
          <p:cNvPr id="20" name="Picture 6" descr="Logo, company name&#10;&#10;Description automatically generated">
            <a:extLst>
              <a:ext uri="{FF2B5EF4-FFF2-40B4-BE49-F238E27FC236}">
                <a16:creationId xmlns:a16="http://schemas.microsoft.com/office/drawing/2014/main" id="{B5827996-8FC8-57B4-B642-0F778E7A3F5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21" name="Picture 7" descr="Logo&#10;&#10;Description automatically generated">
            <a:extLst>
              <a:ext uri="{FF2B5EF4-FFF2-40B4-BE49-F238E27FC236}">
                <a16:creationId xmlns:a16="http://schemas.microsoft.com/office/drawing/2014/main" id="{AA15C324-BEB1-939D-7534-181774870E1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3" name="Title 1">
            <a:extLst>
              <a:ext uri="{FF2B5EF4-FFF2-40B4-BE49-F238E27FC236}">
                <a16:creationId xmlns:a16="http://schemas.microsoft.com/office/drawing/2014/main" id="{8DC943BA-481C-E957-D203-638136186DF8}"/>
              </a:ext>
            </a:extLst>
          </p:cNvPr>
          <p:cNvSpPr txBox="1">
            <a:spLocks/>
          </p:cNvSpPr>
          <p:nvPr/>
        </p:nvSpPr>
        <p:spPr>
          <a:xfrm>
            <a:off x="201382" y="265471"/>
            <a:ext cx="1149277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Feature extraction- </a:t>
            </a:r>
            <a:r>
              <a:rPr lang="en-US" sz="2400" spc="0">
                <a:ea typeface="Batang"/>
              </a:rPr>
              <a:t>word clouds</a:t>
            </a:r>
            <a:endParaRPr lang="en-US" sz="3200" spc="0"/>
          </a:p>
        </p:txBody>
      </p:sp>
    </p:spTree>
    <p:extLst>
      <p:ext uri="{BB962C8B-B14F-4D97-AF65-F5344CB8AC3E}">
        <p14:creationId xmlns:p14="http://schemas.microsoft.com/office/powerpoint/2010/main" val="61152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pic>
        <p:nvPicPr>
          <p:cNvPr id="3" name="Picture 6" descr="Logo, company name&#10;&#10;Description automatically generated">
            <a:extLst>
              <a:ext uri="{FF2B5EF4-FFF2-40B4-BE49-F238E27FC236}">
                <a16:creationId xmlns:a16="http://schemas.microsoft.com/office/drawing/2014/main" id="{093F2817-1389-DAE4-95F6-F84FF2BDF8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sp>
        <p:nvSpPr>
          <p:cNvPr id="8" name="Title 1">
            <a:extLst>
              <a:ext uri="{FF2B5EF4-FFF2-40B4-BE49-F238E27FC236}">
                <a16:creationId xmlns:a16="http://schemas.microsoft.com/office/drawing/2014/main" id="{3C03A1C0-05D6-D598-F97A-00CD38556C43}"/>
              </a:ext>
            </a:extLst>
          </p:cNvPr>
          <p:cNvSpPr txBox="1">
            <a:spLocks/>
          </p:cNvSpPr>
          <p:nvPr/>
        </p:nvSpPr>
        <p:spPr>
          <a:xfrm>
            <a:off x="201382" y="265471"/>
            <a:ext cx="116553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Feature extraction- </a:t>
            </a:r>
            <a:r>
              <a:rPr lang="en-US" sz="2400" spc="0">
                <a:ea typeface="Batang"/>
              </a:rPr>
              <a:t>top 15 words</a:t>
            </a:r>
            <a:endParaRPr lang="en-US" sz="3200" spc="0"/>
          </a:p>
        </p:txBody>
      </p:sp>
      <p:sp>
        <p:nvSpPr>
          <p:cNvPr id="10" name="TextBox 9">
            <a:extLst>
              <a:ext uri="{FF2B5EF4-FFF2-40B4-BE49-F238E27FC236}">
                <a16:creationId xmlns:a16="http://schemas.microsoft.com/office/drawing/2014/main" id="{E9D2ABA9-4A1E-EF0C-EA8E-33ADB5380F48}"/>
              </a:ext>
            </a:extLst>
          </p:cNvPr>
          <p:cNvSpPr txBox="1"/>
          <p:nvPr/>
        </p:nvSpPr>
        <p:spPr>
          <a:xfrm>
            <a:off x="201382" y="1078091"/>
            <a:ext cx="8764108" cy="400110"/>
          </a:xfrm>
          <a:prstGeom prst="rect">
            <a:avLst/>
          </a:prstGeom>
          <a:noFill/>
        </p:spPr>
        <p:txBody>
          <a:bodyPr wrap="square" rtlCol="0">
            <a:spAutoFit/>
          </a:bodyPr>
          <a:lstStyle/>
          <a:p>
            <a:r>
              <a:rPr lang="en-US" sz="2000">
                <a:solidFill>
                  <a:schemeClr val="tx1">
                    <a:lumMod val="85000"/>
                    <a:lumOff val="15000"/>
                  </a:schemeClr>
                </a:solidFill>
              </a:rPr>
              <a:t>Below are the top 15 frequent words from all comments</a:t>
            </a:r>
          </a:p>
        </p:txBody>
      </p:sp>
      <p:pic>
        <p:nvPicPr>
          <p:cNvPr id="6148" name="Picture 4">
            <a:extLst>
              <a:ext uri="{FF2B5EF4-FFF2-40B4-BE49-F238E27FC236}">
                <a16:creationId xmlns:a16="http://schemas.microsoft.com/office/drawing/2014/main" id="{35ED742E-B23A-BE62-7993-A20F697CF4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33"/>
          <a:stretch/>
        </p:blipFill>
        <p:spPr bwMode="auto">
          <a:xfrm>
            <a:off x="1518504" y="1600200"/>
            <a:ext cx="9021094" cy="4992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Logo&#10;&#10;Description automatically generated">
            <a:extLst>
              <a:ext uri="{FF2B5EF4-FFF2-40B4-BE49-F238E27FC236}">
                <a16:creationId xmlns:a16="http://schemas.microsoft.com/office/drawing/2014/main" id="{446D1687-912A-F9FA-3345-3793EF3A027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2431121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pic>
        <p:nvPicPr>
          <p:cNvPr id="6" name="Picture 5">
            <a:extLst>
              <a:ext uri="{FF2B5EF4-FFF2-40B4-BE49-F238E27FC236}">
                <a16:creationId xmlns:a16="http://schemas.microsoft.com/office/drawing/2014/main" id="{E0E10F57-2B3C-8F92-1F55-C945BCA78364}"/>
              </a:ext>
            </a:extLst>
          </p:cNvPr>
          <p:cNvPicPr>
            <a:picLocks noChangeAspect="1"/>
          </p:cNvPicPr>
          <p:nvPr/>
        </p:nvPicPr>
        <p:blipFill>
          <a:blip r:embed="rId5"/>
          <a:stretch>
            <a:fillRect/>
          </a:stretch>
        </p:blipFill>
        <p:spPr>
          <a:xfrm>
            <a:off x="3429000" y="2332227"/>
            <a:ext cx="5171187" cy="2487537"/>
          </a:xfrm>
          <a:prstGeom prst="rect">
            <a:avLst/>
          </a:prstGeom>
        </p:spPr>
      </p:pic>
      <p:sp>
        <p:nvSpPr>
          <p:cNvPr id="8" name="TextBox 7">
            <a:extLst>
              <a:ext uri="{FF2B5EF4-FFF2-40B4-BE49-F238E27FC236}">
                <a16:creationId xmlns:a16="http://schemas.microsoft.com/office/drawing/2014/main" id="{92AA1461-1786-45FB-E48D-2FF409336439}"/>
              </a:ext>
            </a:extLst>
          </p:cNvPr>
          <p:cNvSpPr txBox="1"/>
          <p:nvPr/>
        </p:nvSpPr>
        <p:spPr>
          <a:xfrm>
            <a:off x="322729" y="1371592"/>
            <a:ext cx="11332337" cy="646331"/>
          </a:xfrm>
          <a:prstGeom prst="rect">
            <a:avLst/>
          </a:prstGeom>
          <a:noFill/>
        </p:spPr>
        <p:txBody>
          <a:bodyPr wrap="square" rtlCol="0">
            <a:spAutoFit/>
          </a:bodyPr>
          <a:lstStyle/>
          <a:p>
            <a:r>
              <a:rPr lang="en-US"/>
              <a:t>The idea behind this is that the frequency of each term in a document provides valuable information about the topics discussed in that document. </a:t>
            </a:r>
          </a:p>
        </p:txBody>
      </p:sp>
      <p:sp>
        <p:nvSpPr>
          <p:cNvPr id="2" name="Title 1">
            <a:extLst>
              <a:ext uri="{FF2B5EF4-FFF2-40B4-BE49-F238E27FC236}">
                <a16:creationId xmlns:a16="http://schemas.microsoft.com/office/drawing/2014/main" id="{D7922008-BF87-B070-26EF-E848AE63CFEA}"/>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Count vectorization</a:t>
            </a:r>
            <a:endParaRPr lang="en-US" sz="3200" spc="0"/>
          </a:p>
        </p:txBody>
      </p:sp>
      <p:pic>
        <p:nvPicPr>
          <p:cNvPr id="10" name="Picture 6" descr="Logo, company name&#10;&#10;Description automatically generated">
            <a:extLst>
              <a:ext uri="{FF2B5EF4-FFF2-40B4-BE49-F238E27FC236}">
                <a16:creationId xmlns:a16="http://schemas.microsoft.com/office/drawing/2014/main" id="{FFD5E810-084A-B977-9FE8-B31E74C68DE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4" name="Picture 7" descr="Logo&#10;&#10;Description automatically generated">
            <a:extLst>
              <a:ext uri="{FF2B5EF4-FFF2-40B4-BE49-F238E27FC236}">
                <a16:creationId xmlns:a16="http://schemas.microsoft.com/office/drawing/2014/main" id="{7D8F69BF-DA33-EF08-DF51-ECD6E935810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3" name="TextBox 2">
            <a:extLst>
              <a:ext uri="{FF2B5EF4-FFF2-40B4-BE49-F238E27FC236}">
                <a16:creationId xmlns:a16="http://schemas.microsoft.com/office/drawing/2014/main" id="{9AC767A3-7B0C-F12D-C55C-5510AFCF9B0C}"/>
              </a:ext>
            </a:extLst>
          </p:cNvPr>
          <p:cNvSpPr txBox="1"/>
          <p:nvPr/>
        </p:nvSpPr>
        <p:spPr>
          <a:xfrm>
            <a:off x="322729" y="5250494"/>
            <a:ext cx="11716871" cy="646331"/>
          </a:xfrm>
          <a:prstGeom prst="rect">
            <a:avLst/>
          </a:prstGeom>
          <a:noFill/>
        </p:spPr>
        <p:txBody>
          <a:bodyPr wrap="square" rtlCol="0">
            <a:spAutoFit/>
          </a:bodyPr>
          <a:lstStyle/>
          <a:p>
            <a:r>
              <a:rPr lang="en-US"/>
              <a:t>For example, a document that contains a high frequency of terms related to “Food-Delivery” is likely to be about food delivery topics. This is used to fetch high frequency words in the corpus.</a:t>
            </a:r>
          </a:p>
        </p:txBody>
      </p:sp>
    </p:spTree>
    <p:extLst>
      <p:ext uri="{BB962C8B-B14F-4D97-AF65-F5344CB8AC3E}">
        <p14:creationId xmlns:p14="http://schemas.microsoft.com/office/powerpoint/2010/main" val="305376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8" name="Title 1">
            <a:extLst>
              <a:ext uri="{FF2B5EF4-FFF2-40B4-BE49-F238E27FC236}">
                <a16:creationId xmlns:a16="http://schemas.microsoft.com/office/drawing/2014/main" id="{CF3A4E94-DD8F-4EF5-09A7-3E8B0FAE1833}"/>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Model selection</a:t>
            </a:r>
            <a:endParaRPr lang="en-US" sz="3200" spc="0"/>
          </a:p>
        </p:txBody>
      </p:sp>
      <p:pic>
        <p:nvPicPr>
          <p:cNvPr id="10" name="Picture 6" descr="Logo, company name&#10;&#10;Description automatically generated">
            <a:extLst>
              <a:ext uri="{FF2B5EF4-FFF2-40B4-BE49-F238E27FC236}">
                <a16:creationId xmlns:a16="http://schemas.microsoft.com/office/drawing/2014/main" id="{3FAC3110-7DBC-7819-877C-0EA70F580D0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FFA3C296-FD53-A98D-2C4E-72E86AF6ED6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9" name="Rectangle 8">
            <a:extLst>
              <a:ext uri="{FF2B5EF4-FFF2-40B4-BE49-F238E27FC236}">
                <a16:creationId xmlns:a16="http://schemas.microsoft.com/office/drawing/2014/main" id="{C78F8439-9B42-A60E-9DD5-D77C63030B60}"/>
              </a:ext>
            </a:extLst>
          </p:cNvPr>
          <p:cNvSpPr/>
          <p:nvPr/>
        </p:nvSpPr>
        <p:spPr>
          <a:xfrm>
            <a:off x="2118360" y="2254904"/>
            <a:ext cx="3977640" cy="23083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689D665D-0512-4CE6-C439-A519AFFAE618}"/>
              </a:ext>
            </a:extLst>
          </p:cNvPr>
          <p:cNvSpPr/>
          <p:nvPr/>
        </p:nvSpPr>
        <p:spPr>
          <a:xfrm>
            <a:off x="6096000" y="2254904"/>
            <a:ext cx="3977640" cy="23083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Isosceles Triangle 13">
            <a:extLst>
              <a:ext uri="{FF2B5EF4-FFF2-40B4-BE49-F238E27FC236}">
                <a16:creationId xmlns:a16="http://schemas.microsoft.com/office/drawing/2014/main" id="{482BFEB3-2779-BB6A-11E1-13492624BB73}"/>
              </a:ext>
            </a:extLst>
          </p:cNvPr>
          <p:cNvSpPr/>
          <p:nvPr/>
        </p:nvSpPr>
        <p:spPr>
          <a:xfrm rot="5400000">
            <a:off x="6005761" y="3237067"/>
            <a:ext cx="464128" cy="40011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2678432A-E62F-B2B2-B225-A465BF392151}"/>
              </a:ext>
            </a:extLst>
          </p:cNvPr>
          <p:cNvSpPr txBox="1"/>
          <p:nvPr/>
        </p:nvSpPr>
        <p:spPr>
          <a:xfrm>
            <a:off x="2330686" y="2767280"/>
            <a:ext cx="3611217" cy="1323439"/>
          </a:xfrm>
          <a:prstGeom prst="rect">
            <a:avLst/>
          </a:prstGeom>
          <a:noFill/>
        </p:spPr>
        <p:txBody>
          <a:bodyPr wrap="square" rtlCol="0">
            <a:spAutoFit/>
          </a:bodyPr>
          <a:lstStyle/>
          <a:p>
            <a:pPr algn="ctr"/>
            <a:r>
              <a:rPr lang="en-US" sz="2000"/>
              <a:t>Analyze co-occurrence of words to identify groups of words that appear together frequently</a:t>
            </a:r>
          </a:p>
          <a:p>
            <a:pPr algn="ctr"/>
            <a:r>
              <a:rPr lang="en-US" sz="2000">
                <a:sym typeface="Wingdings" panose="05000000000000000000" pitchFamily="2" charset="2"/>
              </a:rPr>
              <a:t> TOPICS</a:t>
            </a:r>
            <a:r>
              <a:rPr lang="en-US" sz="2000"/>
              <a:t> </a:t>
            </a:r>
          </a:p>
        </p:txBody>
      </p:sp>
      <p:sp>
        <p:nvSpPr>
          <p:cNvPr id="20" name="TextBox 19">
            <a:extLst>
              <a:ext uri="{FF2B5EF4-FFF2-40B4-BE49-F238E27FC236}">
                <a16:creationId xmlns:a16="http://schemas.microsoft.com/office/drawing/2014/main" id="{87B85958-399F-1777-AC2B-702EA25A37FC}"/>
              </a:ext>
            </a:extLst>
          </p:cNvPr>
          <p:cNvSpPr txBox="1"/>
          <p:nvPr/>
        </p:nvSpPr>
        <p:spPr>
          <a:xfrm>
            <a:off x="201382" y="1274093"/>
            <a:ext cx="8764108" cy="461665"/>
          </a:xfrm>
          <a:prstGeom prst="rect">
            <a:avLst/>
          </a:prstGeom>
          <a:noFill/>
        </p:spPr>
        <p:txBody>
          <a:bodyPr wrap="square" rtlCol="0">
            <a:spAutoFit/>
          </a:bodyPr>
          <a:lstStyle/>
          <a:p>
            <a:r>
              <a:rPr lang="en-US" sz="2400">
                <a:solidFill>
                  <a:schemeClr val="tx1">
                    <a:lumMod val="85000"/>
                    <a:lumOff val="15000"/>
                  </a:schemeClr>
                </a:solidFill>
              </a:rPr>
              <a:t>Why the </a:t>
            </a:r>
            <a:r>
              <a:rPr lang="en-US" sz="2400" u="sng">
                <a:solidFill>
                  <a:schemeClr val="tx1">
                    <a:lumMod val="85000"/>
                    <a:lumOff val="15000"/>
                  </a:schemeClr>
                </a:solidFill>
              </a:rPr>
              <a:t>Latent Dirichlet Allocation (LDA)</a:t>
            </a:r>
            <a:r>
              <a:rPr lang="en-US" sz="2400">
                <a:solidFill>
                  <a:schemeClr val="tx1">
                    <a:lumMod val="85000"/>
                    <a:lumOff val="15000"/>
                  </a:schemeClr>
                </a:solidFill>
              </a:rPr>
              <a:t> model for our problem?</a:t>
            </a:r>
          </a:p>
        </p:txBody>
      </p:sp>
      <p:cxnSp>
        <p:nvCxnSpPr>
          <p:cNvPr id="21" name="Straight Arrow Connector 20">
            <a:extLst>
              <a:ext uri="{FF2B5EF4-FFF2-40B4-BE49-F238E27FC236}">
                <a16:creationId xmlns:a16="http://schemas.microsoft.com/office/drawing/2014/main" id="{D62DDE7B-6384-696E-1ABD-77702CB46E33}"/>
              </a:ext>
            </a:extLst>
          </p:cNvPr>
          <p:cNvCxnSpPr>
            <a:cxnSpLocks/>
          </p:cNvCxnSpPr>
          <p:nvPr/>
        </p:nvCxnSpPr>
        <p:spPr>
          <a:xfrm>
            <a:off x="843280" y="5289650"/>
            <a:ext cx="497840"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329356-ACF2-1954-2001-F1D309C7B7D8}"/>
              </a:ext>
            </a:extLst>
          </p:cNvPr>
          <p:cNvSpPr txBox="1"/>
          <p:nvPr/>
        </p:nvSpPr>
        <p:spPr>
          <a:xfrm>
            <a:off x="6250096" y="2856593"/>
            <a:ext cx="3839691" cy="1015663"/>
          </a:xfrm>
          <a:prstGeom prst="rect">
            <a:avLst/>
          </a:prstGeom>
          <a:noFill/>
        </p:spPr>
        <p:txBody>
          <a:bodyPr wrap="square" rtlCol="0">
            <a:spAutoFit/>
          </a:bodyPr>
          <a:lstStyle/>
          <a:p>
            <a:pPr algn="ctr"/>
            <a:r>
              <a:rPr lang="en-US" sz="2000"/>
              <a:t>Estimate the distribution of topics in each document, and the distribution of terms in each topic</a:t>
            </a:r>
          </a:p>
        </p:txBody>
      </p:sp>
      <p:sp>
        <p:nvSpPr>
          <p:cNvPr id="23" name="TextBox 22">
            <a:extLst>
              <a:ext uri="{FF2B5EF4-FFF2-40B4-BE49-F238E27FC236}">
                <a16:creationId xmlns:a16="http://schemas.microsoft.com/office/drawing/2014/main" id="{0F1A7647-3AE2-0FB4-2763-E3D1E43EAD8F}"/>
              </a:ext>
            </a:extLst>
          </p:cNvPr>
          <p:cNvSpPr txBox="1"/>
          <p:nvPr/>
        </p:nvSpPr>
        <p:spPr>
          <a:xfrm>
            <a:off x="1452465" y="5035786"/>
            <a:ext cx="9570720" cy="1015663"/>
          </a:xfrm>
          <a:prstGeom prst="rect">
            <a:avLst/>
          </a:prstGeom>
          <a:noFill/>
        </p:spPr>
        <p:txBody>
          <a:bodyPr wrap="square" rtlCol="0">
            <a:spAutoFit/>
          </a:bodyPr>
          <a:lstStyle/>
          <a:p>
            <a:r>
              <a:rPr lang="en-US" sz="2000">
                <a:solidFill>
                  <a:schemeClr val="tx1">
                    <a:lumMod val="85000"/>
                    <a:lumOff val="15000"/>
                  </a:schemeClr>
                </a:solidFill>
              </a:rPr>
              <a:t>LDA can help Zomato analyze customer reviews of competitors in the US market. </a:t>
            </a:r>
            <a:br>
              <a:rPr lang="en-US" sz="2000">
                <a:solidFill>
                  <a:schemeClr val="tx1">
                    <a:lumMod val="85000"/>
                    <a:lumOff val="15000"/>
                  </a:schemeClr>
                </a:solidFill>
              </a:rPr>
            </a:br>
            <a:r>
              <a:rPr lang="en-US" sz="2000">
                <a:solidFill>
                  <a:schemeClr val="tx1">
                    <a:lumMod val="85000"/>
                    <a:lumOff val="15000"/>
                  </a:schemeClr>
                </a:solidFill>
              </a:rPr>
              <a:t>By identifying the topics most associated with competitors, </a:t>
            </a:r>
            <a:r>
              <a:rPr lang="en-US" sz="2000" b="1" u="sng">
                <a:solidFill>
                  <a:schemeClr val="tx1">
                    <a:lumMod val="85000"/>
                    <a:lumOff val="15000"/>
                  </a:schemeClr>
                </a:solidFill>
              </a:rPr>
              <a:t>insight into areas of opportunity and potential advantages can be obtained.</a:t>
            </a:r>
          </a:p>
        </p:txBody>
      </p:sp>
    </p:spTree>
    <p:extLst>
      <p:ext uri="{BB962C8B-B14F-4D97-AF65-F5344CB8AC3E}">
        <p14:creationId xmlns:p14="http://schemas.microsoft.com/office/powerpoint/2010/main" val="406482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1ADA4275-6EFC-1078-19DC-E8B4D9ACBC8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B012960A-6C72-3E89-94B0-216D7096B1F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pic>
        <p:nvPicPr>
          <p:cNvPr id="12" name="Picture 8" descr="Text, application&#10;&#10;Description automatically generated">
            <a:extLst>
              <a:ext uri="{FF2B5EF4-FFF2-40B4-BE49-F238E27FC236}">
                <a16:creationId xmlns:a16="http://schemas.microsoft.com/office/drawing/2014/main" id="{2AB60C62-5004-C5A1-6510-74960FA482B7}"/>
              </a:ext>
            </a:extLst>
          </p:cNvPr>
          <p:cNvPicPr>
            <a:picLocks noChangeAspect="1"/>
          </p:cNvPicPr>
          <p:nvPr/>
        </p:nvPicPr>
        <p:blipFill rotWithShape="1">
          <a:blip r:embed="rId10"/>
          <a:srcRect l="790"/>
          <a:stretch/>
        </p:blipFill>
        <p:spPr>
          <a:xfrm>
            <a:off x="487679" y="1212866"/>
            <a:ext cx="5935535" cy="4096549"/>
          </a:xfrm>
          <a:prstGeom prst="rect">
            <a:avLst/>
          </a:prstGeom>
        </p:spPr>
      </p:pic>
      <p:pic>
        <p:nvPicPr>
          <p:cNvPr id="13" name="Picture 10" descr="Graphical user interface, text, application&#10;&#10;Description automatically generated">
            <a:extLst>
              <a:ext uri="{FF2B5EF4-FFF2-40B4-BE49-F238E27FC236}">
                <a16:creationId xmlns:a16="http://schemas.microsoft.com/office/drawing/2014/main" id="{38341B57-0FE7-C5B5-A0BC-C0E834E172A7}"/>
              </a:ext>
            </a:extLst>
          </p:cNvPr>
          <p:cNvPicPr>
            <a:picLocks noChangeAspect="1"/>
          </p:cNvPicPr>
          <p:nvPr/>
        </p:nvPicPr>
        <p:blipFill rotWithShape="1">
          <a:blip r:embed="rId11"/>
          <a:srcRect r="16037"/>
          <a:stretch/>
        </p:blipFill>
        <p:spPr>
          <a:xfrm>
            <a:off x="440443" y="5309414"/>
            <a:ext cx="5983186" cy="1120877"/>
          </a:xfrm>
          <a:prstGeom prst="rect">
            <a:avLst/>
          </a:prstGeom>
        </p:spPr>
      </p:pic>
      <p:sp>
        <p:nvSpPr>
          <p:cNvPr id="15" name="TextBox 14">
            <a:extLst>
              <a:ext uri="{FF2B5EF4-FFF2-40B4-BE49-F238E27FC236}">
                <a16:creationId xmlns:a16="http://schemas.microsoft.com/office/drawing/2014/main" id="{47EC70D0-15DE-4339-C35D-153329F18A24}"/>
              </a:ext>
            </a:extLst>
          </p:cNvPr>
          <p:cNvSpPr txBox="1"/>
          <p:nvPr/>
        </p:nvSpPr>
        <p:spPr>
          <a:xfrm>
            <a:off x="6762987" y="1923872"/>
            <a:ext cx="4871947" cy="181588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mj-lt"/>
                <a:cs typeface="Arial" panose="020B0604020202020204" pitchFamily="34" charset="0"/>
              </a:rPr>
              <a:t>Scores based on </a:t>
            </a:r>
            <a:r>
              <a:rPr lang="en-US" sz="1600" i="1" u="sng">
                <a:latin typeface="+mj-lt"/>
                <a:cs typeface="Arial" panose="020B0604020202020204" pitchFamily="34" charset="0"/>
              </a:rPr>
              <a:t>manual setting</a:t>
            </a:r>
            <a:r>
              <a:rPr lang="en-US" sz="1600">
                <a:latin typeface="+mj-lt"/>
                <a:cs typeface="Arial" panose="020B0604020202020204" pitchFamily="34" charset="0"/>
              </a:rPr>
              <a:t> of hyperparameters:</a:t>
            </a:r>
            <a:br>
              <a:rPr lang="en-US" sz="1600">
                <a:latin typeface="+mj-lt"/>
                <a:cs typeface="Arial" panose="020B0604020202020204" pitchFamily="34" charset="0"/>
              </a:rPr>
            </a:br>
            <a:r>
              <a:rPr lang="en-US" sz="1600" b="1">
                <a:latin typeface="+mj-lt"/>
                <a:cs typeface="Arial" panose="020B0604020202020204" pitchFamily="34" charset="0"/>
              </a:rPr>
              <a:t>Perplexity: </a:t>
            </a:r>
            <a:r>
              <a:rPr lang="en-US" sz="1600">
                <a:latin typeface="+mj-lt"/>
                <a:cs typeface="Arial" panose="020B0604020202020204" pitchFamily="34" charset="0"/>
              </a:rPr>
              <a:t>1692.1846294932805</a:t>
            </a:r>
            <a:br>
              <a:rPr lang="en-US" sz="1600">
                <a:latin typeface="+mj-lt"/>
                <a:cs typeface="Arial" panose="020B0604020202020204" pitchFamily="34" charset="0"/>
              </a:rPr>
            </a:br>
            <a:r>
              <a:rPr lang="en-US" sz="1600" b="1">
                <a:latin typeface="+mj-lt"/>
                <a:cs typeface="Arial" panose="020B0604020202020204" pitchFamily="34" charset="0"/>
              </a:rPr>
              <a:t>Log-likelihood: </a:t>
            </a:r>
            <a:r>
              <a:rPr lang="en-US" sz="1600">
                <a:latin typeface="+mj-lt"/>
                <a:cs typeface="Arial" panose="020B0604020202020204" pitchFamily="34" charset="0"/>
              </a:rPr>
              <a:t>-639839.9380307496</a:t>
            </a:r>
          </a:p>
          <a:p>
            <a:pPr marL="285750" indent="-285750">
              <a:buFont typeface="Arial"/>
              <a:buChar char="•"/>
            </a:pPr>
            <a:endParaRPr lang="en-US" sz="1600">
              <a:latin typeface="+mj-lt"/>
              <a:ea typeface="+mn-lt"/>
              <a:cs typeface="Arial" panose="020B0604020202020204" pitchFamily="34" charset="0"/>
            </a:endParaRPr>
          </a:p>
          <a:p>
            <a:pPr marL="285750" indent="-285750">
              <a:buFont typeface="Arial"/>
              <a:buChar char="•"/>
            </a:pPr>
            <a:r>
              <a:rPr lang="en-US" sz="1600">
                <a:latin typeface="+mj-lt"/>
                <a:ea typeface="+mn-lt"/>
                <a:cs typeface="Arial" panose="020B0604020202020204" pitchFamily="34" charset="0"/>
              </a:rPr>
              <a:t>Scores </a:t>
            </a:r>
            <a:r>
              <a:rPr lang="en-US" sz="1600" i="1" u="sng">
                <a:latin typeface="+mj-lt"/>
                <a:ea typeface="+mn-lt"/>
                <a:cs typeface="Arial" panose="020B0604020202020204" pitchFamily="34" charset="0"/>
              </a:rPr>
              <a:t>after</a:t>
            </a:r>
            <a:r>
              <a:rPr lang="en-US" sz="1600">
                <a:latin typeface="+mj-lt"/>
                <a:ea typeface="+mn-lt"/>
                <a:cs typeface="Arial" panose="020B0604020202020204" pitchFamily="34" charset="0"/>
              </a:rPr>
              <a:t> performing Randomized CV search</a:t>
            </a:r>
            <a:r>
              <a:rPr lang="en-US" sz="1600" b="1">
                <a:latin typeface="+mj-lt"/>
                <a:ea typeface="+mn-lt"/>
                <a:cs typeface="Arial" panose="020B0604020202020204" pitchFamily="34" charset="0"/>
              </a:rPr>
              <a:t>:</a:t>
            </a:r>
            <a:br>
              <a:rPr lang="en-US" sz="1600" b="1">
                <a:latin typeface="+mj-lt"/>
                <a:ea typeface="+mn-lt"/>
                <a:cs typeface="Arial" panose="020B0604020202020204" pitchFamily="34" charset="0"/>
              </a:rPr>
            </a:br>
            <a:r>
              <a:rPr lang="en-US" sz="1600" b="1">
                <a:latin typeface="+mj-lt"/>
                <a:ea typeface="+mn-lt"/>
                <a:cs typeface="Arial" panose="020B0604020202020204" pitchFamily="34" charset="0"/>
              </a:rPr>
              <a:t>Perplexity</a:t>
            </a:r>
            <a:r>
              <a:rPr lang="en-US" sz="1600">
                <a:latin typeface="+mj-lt"/>
                <a:ea typeface="+mn-lt"/>
                <a:cs typeface="Arial" panose="020B0604020202020204" pitchFamily="34" charset="0"/>
              </a:rPr>
              <a:t>: </a:t>
            </a:r>
            <a:r>
              <a:rPr lang="en-US" sz="1600">
                <a:highlight>
                  <a:srgbClr val="CA9E9E"/>
                </a:highlight>
                <a:latin typeface="+mj-lt"/>
                <a:ea typeface="+mn-lt"/>
                <a:cs typeface="Arial" panose="020B0604020202020204" pitchFamily="34" charset="0"/>
              </a:rPr>
              <a:t>-149958.84509734318 </a:t>
            </a:r>
            <a:br>
              <a:rPr lang="en-US" sz="1600">
                <a:latin typeface="+mj-lt"/>
                <a:ea typeface="+mn-lt"/>
                <a:cs typeface="Arial" panose="020B0604020202020204" pitchFamily="34" charset="0"/>
              </a:rPr>
            </a:br>
            <a:r>
              <a:rPr lang="en-US" sz="1600" b="1">
                <a:latin typeface="+mj-lt"/>
                <a:ea typeface="+mn-lt"/>
                <a:cs typeface="Arial" panose="020B0604020202020204" pitchFamily="34" charset="0"/>
              </a:rPr>
              <a:t>Log-likelihood score: </a:t>
            </a:r>
            <a:r>
              <a:rPr lang="en-US" sz="1600">
                <a:highlight>
                  <a:srgbClr val="CA9E9E"/>
                </a:highlight>
                <a:latin typeface="+mj-lt"/>
                <a:ea typeface="+mn-lt"/>
                <a:cs typeface="Arial" panose="020B0604020202020204" pitchFamily="34" charset="0"/>
              </a:rPr>
              <a:t>-160444.7321291419</a:t>
            </a:r>
            <a:endParaRPr lang="en-US" sz="160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E6FE35A1-4B9B-A7AE-1001-D972909A3817}"/>
              </a:ext>
            </a:extLst>
          </p:cNvPr>
          <p:cNvSpPr txBox="1">
            <a:spLocks/>
          </p:cNvSpPr>
          <p:nvPr/>
        </p:nvSpPr>
        <p:spPr>
          <a:xfrm>
            <a:off x="201382" y="265471"/>
            <a:ext cx="116553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pc="0">
                <a:ea typeface="Batang"/>
              </a:rPr>
              <a:t>PARAMETERS FOR THE BEST PERFORMING MODEL</a:t>
            </a:r>
            <a:endParaRPr lang="en-US" spc="0"/>
          </a:p>
        </p:txBody>
      </p:sp>
      <p:sp>
        <p:nvSpPr>
          <p:cNvPr id="7" name="Rectangle 6">
            <a:extLst>
              <a:ext uri="{FF2B5EF4-FFF2-40B4-BE49-F238E27FC236}">
                <a16:creationId xmlns:a16="http://schemas.microsoft.com/office/drawing/2014/main" id="{B8257CE4-E9E8-7CE4-E594-5A875C7E8D1B}"/>
              </a:ext>
            </a:extLst>
          </p:cNvPr>
          <p:cNvSpPr/>
          <p:nvPr/>
        </p:nvSpPr>
        <p:spPr>
          <a:xfrm>
            <a:off x="487265" y="1233658"/>
            <a:ext cx="5935536" cy="4660412"/>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4F046EE-C41B-58EF-9372-AACB53A19F52}"/>
              </a:ext>
            </a:extLst>
          </p:cNvPr>
          <p:cNvSpPr txBox="1"/>
          <p:nvPr/>
        </p:nvSpPr>
        <p:spPr>
          <a:xfrm>
            <a:off x="6762987" y="4258204"/>
            <a:ext cx="5286851" cy="5847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latin typeface="+mj-lt"/>
                <a:ea typeface="+mn-lt"/>
                <a:cs typeface="Arial" panose="020B0604020202020204" pitchFamily="34" charset="0"/>
              </a:rPr>
              <a:t>The scores after randomized CV search indicate that the </a:t>
            </a:r>
            <a:br>
              <a:rPr lang="en-US" sz="1600">
                <a:solidFill>
                  <a:schemeClr val="tx1"/>
                </a:solidFill>
                <a:latin typeface="+mj-lt"/>
                <a:ea typeface="+mn-lt"/>
                <a:cs typeface="Arial" panose="020B0604020202020204" pitchFamily="34" charset="0"/>
              </a:rPr>
            </a:br>
            <a:r>
              <a:rPr lang="en-US" sz="1600">
                <a:solidFill>
                  <a:schemeClr val="tx1"/>
                </a:solidFill>
                <a:latin typeface="+mj-lt"/>
                <a:ea typeface="+mn-lt"/>
                <a:cs typeface="Arial" panose="020B0604020202020204" pitchFamily="34" charset="0"/>
              </a:rPr>
              <a:t>model is performing relatively well in terms of topic modeling.</a:t>
            </a:r>
            <a:endParaRPr lang="en-US" sz="16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38CDCC5-5F41-0BA7-4B2A-A427BDE59CB7}"/>
              </a:ext>
            </a:extLst>
          </p:cNvPr>
          <p:cNvSpPr/>
          <p:nvPr/>
        </p:nvSpPr>
        <p:spPr>
          <a:xfrm>
            <a:off x="440029" y="5922981"/>
            <a:ext cx="5982772" cy="446748"/>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1253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F4476FAA-9D7A-E05B-C4E1-0F53D0D04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AD155A3A-0D85-3D0B-3456-11C05D796BE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pic>
        <p:nvPicPr>
          <p:cNvPr id="8" name="Picture 5" descr="Text&#10;&#10;Description automatically generated">
            <a:extLst>
              <a:ext uri="{FF2B5EF4-FFF2-40B4-BE49-F238E27FC236}">
                <a16:creationId xmlns:a16="http://schemas.microsoft.com/office/drawing/2014/main" id="{415A09CD-A6AA-52F2-9B71-FEAC79668366}"/>
              </a:ext>
            </a:extLst>
          </p:cNvPr>
          <p:cNvPicPr>
            <a:picLocks noChangeAspect="1"/>
          </p:cNvPicPr>
          <p:nvPr/>
        </p:nvPicPr>
        <p:blipFill rotWithShape="1">
          <a:blip r:embed="rId9"/>
          <a:srcRect t="3499"/>
          <a:stretch/>
        </p:blipFill>
        <p:spPr>
          <a:xfrm>
            <a:off x="466530" y="3511363"/>
            <a:ext cx="10729228" cy="1340006"/>
          </a:xfrm>
          <a:prstGeom prst="rect">
            <a:avLst/>
          </a:prstGeom>
          <a:ln>
            <a:noFill/>
          </a:ln>
        </p:spPr>
      </p:pic>
      <p:sp>
        <p:nvSpPr>
          <p:cNvPr id="10" name="TextBox 9">
            <a:extLst>
              <a:ext uri="{FF2B5EF4-FFF2-40B4-BE49-F238E27FC236}">
                <a16:creationId xmlns:a16="http://schemas.microsoft.com/office/drawing/2014/main" id="{29A5D428-DE49-8E10-B202-8DE45CF1FB9C}"/>
              </a:ext>
            </a:extLst>
          </p:cNvPr>
          <p:cNvSpPr txBox="1"/>
          <p:nvPr/>
        </p:nvSpPr>
        <p:spPr>
          <a:xfrm>
            <a:off x="391884" y="1531235"/>
            <a:ext cx="11446042" cy="100027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mj-lt"/>
                <a:ea typeface="+mn-lt"/>
                <a:cs typeface="Arial" panose="020B0604020202020204" pitchFamily="34" charset="0"/>
              </a:rPr>
              <a:t>Fetching the top 10 terms for each topic identified by LDA gives us a glimpse of the most significant words for each topic and allows us to interpret the meaning of each topic based on these words.</a:t>
            </a:r>
          </a:p>
          <a:p>
            <a:pPr>
              <a:spcBef>
                <a:spcPts val="600"/>
              </a:spcBef>
            </a:pPr>
            <a:r>
              <a:rPr lang="en-US">
                <a:latin typeface="+mj-lt"/>
                <a:cs typeface="Arial" panose="020B0604020202020204" pitchFamily="34" charset="0"/>
              </a:rPr>
              <a:t>The number of topics have been selected after performing randomized search.</a:t>
            </a:r>
          </a:p>
        </p:txBody>
      </p:sp>
      <p:sp>
        <p:nvSpPr>
          <p:cNvPr id="13" name="TextBox 12">
            <a:extLst>
              <a:ext uri="{FF2B5EF4-FFF2-40B4-BE49-F238E27FC236}">
                <a16:creationId xmlns:a16="http://schemas.microsoft.com/office/drawing/2014/main" id="{F2A29495-6BD2-C2E6-13A8-38FFFB293E0E}"/>
              </a:ext>
            </a:extLst>
          </p:cNvPr>
          <p:cNvSpPr txBox="1"/>
          <p:nvPr/>
        </p:nvSpPr>
        <p:spPr>
          <a:xfrm>
            <a:off x="466530" y="3046641"/>
            <a:ext cx="4176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j-lt"/>
                <a:cs typeface="Arial" panose="020B0604020202020204" pitchFamily="34" charset="0"/>
              </a:rPr>
              <a:t>Top 5 Topics:</a:t>
            </a:r>
          </a:p>
        </p:txBody>
      </p:sp>
      <p:sp>
        <p:nvSpPr>
          <p:cNvPr id="3" name="Title 1">
            <a:extLst>
              <a:ext uri="{FF2B5EF4-FFF2-40B4-BE49-F238E27FC236}">
                <a16:creationId xmlns:a16="http://schemas.microsoft.com/office/drawing/2014/main" id="{99806F12-7397-93E5-168C-00B07D3EDA67}"/>
              </a:ext>
            </a:extLst>
          </p:cNvPr>
          <p:cNvSpPr txBox="1">
            <a:spLocks/>
          </p:cNvSpPr>
          <p:nvPr/>
        </p:nvSpPr>
        <p:spPr>
          <a:xfrm>
            <a:off x="201382" y="265471"/>
            <a:ext cx="116553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pc="0">
                <a:ea typeface="Batang"/>
              </a:rPr>
              <a:t>Fetching 5 Topics along with Top 10 terms</a:t>
            </a:r>
            <a:endParaRPr lang="en-US" spc="0"/>
          </a:p>
        </p:txBody>
      </p:sp>
    </p:spTree>
    <p:extLst>
      <p:ext uri="{BB962C8B-B14F-4D97-AF65-F5344CB8AC3E}">
        <p14:creationId xmlns:p14="http://schemas.microsoft.com/office/powerpoint/2010/main" val="339420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547739" y="0"/>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96D0CECF-D0D3-0122-0538-5C9A0A15F7D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5C4407B3-0187-8D22-655D-3B52BBEA025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2" name="TextBox 11">
            <a:extLst>
              <a:ext uri="{FF2B5EF4-FFF2-40B4-BE49-F238E27FC236}">
                <a16:creationId xmlns:a16="http://schemas.microsoft.com/office/drawing/2014/main" id="{3D38CCEB-AB65-A0FD-AE89-EAB463D2C732}"/>
              </a:ext>
            </a:extLst>
          </p:cNvPr>
          <p:cNvSpPr txBox="1"/>
          <p:nvPr/>
        </p:nvSpPr>
        <p:spPr>
          <a:xfrm>
            <a:off x="1535473" y="5511772"/>
            <a:ext cx="95758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85000"/>
                    <a:lumOff val="15000"/>
                  </a:schemeClr>
                </a:solidFill>
                <a:latin typeface="+mj-lt"/>
                <a:ea typeface="+mn-lt"/>
                <a:cs typeface="Arial" panose="020B0604020202020204" pitchFamily="34" charset="0"/>
              </a:rPr>
              <a:t>This topic includes keywords such as </a:t>
            </a:r>
            <a:r>
              <a:rPr lang="en-US" sz="1600">
                <a:solidFill>
                  <a:schemeClr val="accent1">
                    <a:lumMod val="60000"/>
                    <a:lumOff val="40000"/>
                  </a:schemeClr>
                </a:solidFill>
                <a:latin typeface="+mj-lt"/>
                <a:ea typeface="+mn-lt"/>
                <a:cs typeface="Arial" panose="020B0604020202020204" pitchFamily="34" charset="0"/>
              </a:rPr>
              <a:t>“</a:t>
            </a:r>
            <a:r>
              <a:rPr lang="en-US" sz="1600">
                <a:solidFill>
                  <a:srgbClr val="CA9E9E"/>
                </a:solidFill>
              </a:rPr>
              <a:t>week”, “day”, “good”, “log”, “drink”, “credit”, “like”, “set”, “hour,” “free</a:t>
            </a:r>
            <a:r>
              <a:rPr lang="en-US" sz="1600">
                <a:solidFill>
                  <a:srgbClr val="CA9E9E"/>
                </a:solidFill>
                <a:latin typeface="+mj-lt"/>
                <a:ea typeface="+mn-lt"/>
                <a:cs typeface="Arial" panose="020B0604020202020204" pitchFamily="34" charset="0"/>
              </a:rPr>
              <a:t>”, </a:t>
            </a:r>
            <a:r>
              <a:rPr lang="en-US" sz="1600">
                <a:solidFill>
                  <a:schemeClr val="tx1">
                    <a:lumMod val="85000"/>
                    <a:lumOff val="15000"/>
                  </a:schemeClr>
                </a:solidFill>
                <a:latin typeface="+mj-lt"/>
                <a:ea typeface="+mn-lt"/>
                <a:cs typeface="Arial" panose="020B0604020202020204" pitchFamily="34" charset="0"/>
              </a:rPr>
              <a:t>suggesting that this topic is related to the </a:t>
            </a:r>
            <a:r>
              <a:rPr lang="en-US" sz="1600" b="1" u="sng">
                <a:solidFill>
                  <a:schemeClr val="tx1">
                    <a:lumMod val="85000"/>
                    <a:lumOff val="15000"/>
                  </a:schemeClr>
                </a:solidFill>
                <a:latin typeface="+mj-lt"/>
                <a:ea typeface="+mn-lt"/>
                <a:cs typeface="Arial" panose="020B0604020202020204" pitchFamily="34" charset="0"/>
              </a:rPr>
              <a:t>Time, personal and finance expressions</a:t>
            </a:r>
            <a:r>
              <a:rPr lang="en-US" sz="1600">
                <a:solidFill>
                  <a:schemeClr val="tx1">
                    <a:lumMod val="85000"/>
                    <a:lumOff val="15000"/>
                  </a:schemeClr>
                </a:solidFill>
                <a:latin typeface="+mj-lt"/>
                <a:ea typeface="+mn-lt"/>
                <a:cs typeface="Arial" panose="020B0604020202020204" pitchFamily="34" charset="0"/>
              </a:rPr>
              <a:t>. </a:t>
            </a:r>
            <a:r>
              <a:rPr lang="en-US" sz="1600" b="1">
                <a:solidFill>
                  <a:schemeClr val="tx1">
                    <a:lumMod val="85000"/>
                    <a:lumOff val="15000"/>
                  </a:schemeClr>
                </a:solidFill>
                <a:latin typeface="+mj-lt"/>
                <a:ea typeface="+mn-lt"/>
                <a:cs typeface="Arial" panose="020B0604020202020204" pitchFamily="34" charset="0"/>
              </a:rPr>
              <a:t>This topic may cover features such as delivery timeframes and scheduling, customer ratings and reviews, account management and tracking, menu categories, payment options, order customization, and promotions and discounts</a:t>
            </a:r>
            <a:r>
              <a:rPr lang="en-US" sz="1600">
                <a:solidFill>
                  <a:schemeClr val="tx1">
                    <a:lumMod val="85000"/>
                    <a:lumOff val="15000"/>
                  </a:schemeClr>
                </a:solidFill>
                <a:latin typeface="+mj-lt"/>
                <a:ea typeface="+mn-lt"/>
                <a:cs typeface="Arial" panose="020B0604020202020204" pitchFamily="34" charset="0"/>
              </a:rPr>
              <a:t>. </a:t>
            </a:r>
            <a:endParaRPr lang="en-US">
              <a:solidFill>
                <a:schemeClr val="tx1">
                  <a:lumMod val="85000"/>
                  <a:lumOff val="15000"/>
                </a:schemeClr>
              </a:solidFill>
              <a:latin typeface="+mj-lt"/>
              <a:ea typeface="+mn-lt"/>
              <a:cs typeface="Arial" panose="020B0604020202020204" pitchFamily="34" charset="0"/>
            </a:endParaRPr>
          </a:p>
        </p:txBody>
      </p:sp>
      <p:sp>
        <p:nvSpPr>
          <p:cNvPr id="3" name="Title 1">
            <a:extLst>
              <a:ext uri="{FF2B5EF4-FFF2-40B4-BE49-F238E27FC236}">
                <a16:creationId xmlns:a16="http://schemas.microsoft.com/office/drawing/2014/main" id="{5A8227CD-CDED-EF3C-5DF1-A3D0FA202C3F}"/>
              </a:ext>
            </a:extLst>
          </p:cNvPr>
          <p:cNvSpPr txBox="1">
            <a:spLocks/>
          </p:cNvSpPr>
          <p:nvPr/>
        </p:nvSpPr>
        <p:spPr>
          <a:xfrm>
            <a:off x="201382" y="265471"/>
            <a:ext cx="11604538" cy="62608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2800" spc="0">
                <a:ea typeface="Batang"/>
              </a:rPr>
              <a:t>Topic 1 – </a:t>
            </a:r>
            <a:r>
              <a:rPr lang="en-US"/>
              <a:t>Time, personal, and finance expressions</a:t>
            </a:r>
            <a:r>
              <a:rPr lang="en-US" sz="2800" spc="0">
                <a:ea typeface="Batang"/>
              </a:rPr>
              <a:t> </a:t>
            </a:r>
          </a:p>
        </p:txBody>
      </p:sp>
      <p:graphicFrame>
        <p:nvGraphicFramePr>
          <p:cNvPr id="9" name="Table 8">
            <a:extLst>
              <a:ext uri="{FF2B5EF4-FFF2-40B4-BE49-F238E27FC236}">
                <a16:creationId xmlns:a16="http://schemas.microsoft.com/office/drawing/2014/main" id="{5313126B-A6B3-679D-D1A0-7257843DB7EE}"/>
              </a:ext>
            </a:extLst>
          </p:cNvPr>
          <p:cNvGraphicFramePr>
            <a:graphicFrameLocks noGrp="1"/>
          </p:cNvGraphicFramePr>
          <p:nvPr>
            <p:extLst>
              <p:ext uri="{D42A27DB-BD31-4B8C-83A1-F6EECF244321}">
                <p14:modId xmlns:p14="http://schemas.microsoft.com/office/powerpoint/2010/main" val="3324121300"/>
              </p:ext>
            </p:extLst>
          </p:nvPr>
        </p:nvGraphicFramePr>
        <p:xfrm>
          <a:off x="7256207" y="1543284"/>
          <a:ext cx="4155689" cy="3636060"/>
        </p:xfrm>
        <a:graphic>
          <a:graphicData uri="http://schemas.openxmlformats.org/drawingml/2006/table">
            <a:tbl>
              <a:tblPr firstRow="1" bandRow="1">
                <a:tableStyleId>{5C22544A-7EE6-4342-B048-85BDC9FD1C3A}</a:tableStyleId>
              </a:tblPr>
              <a:tblGrid>
                <a:gridCol w="442773">
                  <a:extLst>
                    <a:ext uri="{9D8B030D-6E8A-4147-A177-3AD203B41FA5}">
                      <a16:colId xmlns:a16="http://schemas.microsoft.com/office/drawing/2014/main" val="3353889278"/>
                    </a:ext>
                  </a:extLst>
                </a:gridCol>
                <a:gridCol w="1635072">
                  <a:extLst>
                    <a:ext uri="{9D8B030D-6E8A-4147-A177-3AD203B41FA5}">
                      <a16:colId xmlns:a16="http://schemas.microsoft.com/office/drawing/2014/main" val="2629777655"/>
                    </a:ext>
                  </a:extLst>
                </a:gridCol>
                <a:gridCol w="412826">
                  <a:extLst>
                    <a:ext uri="{9D8B030D-6E8A-4147-A177-3AD203B41FA5}">
                      <a16:colId xmlns:a16="http://schemas.microsoft.com/office/drawing/2014/main" val="688392850"/>
                    </a:ext>
                  </a:extLst>
                </a:gridCol>
                <a:gridCol w="1665018">
                  <a:extLst>
                    <a:ext uri="{9D8B030D-6E8A-4147-A177-3AD203B41FA5}">
                      <a16:colId xmlns:a16="http://schemas.microsoft.com/office/drawing/2014/main" val="4065494713"/>
                    </a:ext>
                  </a:extLst>
                </a:gridCol>
              </a:tblGrid>
              <a:tr h="329004">
                <a:tc gridSpan="4">
                  <a:txBody>
                    <a:bodyPr/>
                    <a:lstStyle/>
                    <a:p>
                      <a:pPr algn="ctr"/>
                      <a:r>
                        <a:rPr lang="en-US" sz="1400" b="0">
                          <a:solidFill>
                            <a:schemeClr val="tx1">
                              <a:lumMod val="85000"/>
                              <a:lumOff val="15000"/>
                            </a:schemeClr>
                          </a:solidFill>
                          <a:latin typeface="+mj-lt"/>
                          <a:cs typeface="Arial"/>
                        </a:rPr>
                        <a:t>Frequent Words_Topic 1</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89897"/>
                  </a:ext>
                </a:extLst>
              </a:tr>
              <a:tr h="413382">
                <a:tc>
                  <a:txBody>
                    <a:bodyPr/>
                    <a:lstStyle/>
                    <a:p>
                      <a:pPr algn="ctr"/>
                      <a:r>
                        <a:rPr lang="en-US" sz="1400">
                          <a:solidFill>
                            <a:schemeClr val="tx1">
                              <a:lumMod val="85000"/>
                              <a:lumOff val="15000"/>
                            </a:schemeClr>
                          </a:solidFill>
                          <a:latin typeface="+mj-lt"/>
                          <a:cs typeface="Arial"/>
                        </a:rPr>
                        <a:t>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W</a:t>
                      </a:r>
                      <a:r>
                        <a:rPr lang="en-US" sz="1600"/>
                        <a:t>eek</a:t>
                      </a:r>
                      <a:endParaRPr lang="en-US" sz="1600">
                        <a:solidFill>
                          <a:schemeClr val="tx1"/>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9</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Hour</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2186533"/>
                  </a:ext>
                </a:extLst>
              </a:tr>
              <a:tr h="413382">
                <a:tc>
                  <a:txBody>
                    <a:bodyPr/>
                    <a:lstStyle/>
                    <a:p>
                      <a:pPr algn="ctr"/>
                      <a:r>
                        <a:rPr lang="en-US" sz="1400">
                          <a:solidFill>
                            <a:schemeClr val="tx1">
                              <a:lumMod val="85000"/>
                              <a:lumOff val="15000"/>
                            </a:schemeClr>
                          </a:solidFill>
                          <a:latin typeface="+mj-lt"/>
                          <a:cs typeface="Arial"/>
                        </a:rPr>
                        <a:t>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Day</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10</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Free</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403187736"/>
                  </a:ext>
                </a:extLst>
              </a:tr>
              <a:tr h="413382">
                <a:tc>
                  <a:txBody>
                    <a:bodyPr/>
                    <a:lstStyle/>
                    <a:p>
                      <a:pPr algn="ctr"/>
                      <a:r>
                        <a:rPr lang="en-US" sz="1400">
                          <a:solidFill>
                            <a:schemeClr val="tx1">
                              <a:lumMod val="85000"/>
                              <a:lumOff val="15000"/>
                            </a:schemeClr>
                          </a:solidFill>
                          <a:latin typeface="+mj-lt"/>
                          <a:cs typeface="Arial"/>
                        </a:rPr>
                        <a:t>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Good</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Restaurant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541029"/>
                  </a:ext>
                </a:extLst>
              </a:tr>
              <a:tr h="413382">
                <a:tc>
                  <a:txBody>
                    <a:bodyPr/>
                    <a:lstStyle/>
                    <a:p>
                      <a:pPr algn="ctr"/>
                      <a:r>
                        <a:rPr lang="en-US" sz="1400">
                          <a:solidFill>
                            <a:schemeClr val="tx1">
                              <a:lumMod val="85000"/>
                              <a:lumOff val="15000"/>
                            </a:schemeClr>
                          </a:solidFill>
                          <a:latin typeface="+mj-lt"/>
                          <a:cs typeface="Arial"/>
                        </a:rPr>
                        <a:t>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Log</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Deliver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53055593"/>
                  </a:ext>
                </a:extLst>
              </a:tr>
              <a:tr h="413382">
                <a:tc>
                  <a:txBody>
                    <a:bodyPr/>
                    <a:lstStyle/>
                    <a:p>
                      <a:pPr algn="ctr"/>
                      <a:r>
                        <a:rPr lang="en-US" sz="1400">
                          <a:solidFill>
                            <a:schemeClr val="tx1">
                              <a:lumMod val="85000"/>
                              <a:lumOff val="15000"/>
                            </a:schemeClr>
                          </a:solidFill>
                          <a:latin typeface="+mj-lt"/>
                          <a:cs typeface="Arial"/>
                        </a:rPr>
                        <a:t>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 Drink</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Order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482310672"/>
                  </a:ext>
                </a:extLst>
              </a:tr>
              <a:tr h="413382">
                <a:tc>
                  <a:txBody>
                    <a:bodyPr/>
                    <a:lstStyle/>
                    <a:p>
                      <a:pPr algn="ctr"/>
                      <a:r>
                        <a:rPr lang="en-US" sz="1400">
                          <a:solidFill>
                            <a:schemeClr val="tx1">
                              <a:lumMod val="85000"/>
                              <a:lumOff val="15000"/>
                            </a:schemeClr>
                          </a:solidFill>
                          <a:latin typeface="+mj-lt"/>
                          <a:cs typeface="Arial"/>
                        </a:rPr>
                        <a:t>6</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Credit</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Driver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719582"/>
                  </a:ext>
                </a:extLst>
              </a:tr>
              <a:tr h="413382">
                <a:tc>
                  <a:txBody>
                    <a:bodyPr/>
                    <a:lstStyle/>
                    <a:p>
                      <a:pPr algn="ctr"/>
                      <a:r>
                        <a:rPr lang="en-US" sz="1400">
                          <a:solidFill>
                            <a:schemeClr val="tx1">
                              <a:lumMod val="85000"/>
                              <a:lumOff val="15000"/>
                            </a:schemeClr>
                          </a:solidFill>
                          <a:latin typeface="+mj-lt"/>
                          <a:cs typeface="Arial"/>
                        </a:rPr>
                        <a:t>7</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Like</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Tip</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07747533"/>
                  </a:ext>
                </a:extLst>
              </a:tr>
              <a:tr h="413382">
                <a:tc>
                  <a:txBody>
                    <a:bodyPr/>
                    <a:lstStyle/>
                    <a:p>
                      <a:pPr algn="ctr"/>
                      <a:r>
                        <a:rPr lang="en-US" sz="1400">
                          <a:solidFill>
                            <a:schemeClr val="tx1">
                              <a:lumMod val="85000"/>
                              <a:lumOff val="15000"/>
                            </a:schemeClr>
                          </a:solidFill>
                          <a:latin typeface="+mj-lt"/>
                          <a:cs typeface="Arial"/>
                        </a:rPr>
                        <a:t>8</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t>Set</a:t>
                      </a:r>
                      <a:endParaRPr lang="en-US" sz="1600">
                        <a:solidFill>
                          <a:schemeClr val="tx1"/>
                        </a:solidFill>
                        <a:latin typeface="+mj-lt"/>
                        <a:cs typeface="Aria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endParaRPr lang="en-US" sz="14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tc>
                  <a:txBody>
                    <a:bodyPr/>
                    <a:lstStyle/>
                    <a:p>
                      <a:pPr algn="ctr"/>
                      <a:endParaRPr lang="en-US" sz="16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5991206"/>
                  </a:ext>
                </a:extLst>
              </a:tr>
            </a:tbl>
          </a:graphicData>
        </a:graphic>
      </p:graphicFrame>
      <p:pic>
        <p:nvPicPr>
          <p:cNvPr id="3074" name="Picture 2" descr="image">
            <a:extLst>
              <a:ext uri="{FF2B5EF4-FFF2-40B4-BE49-F238E27FC236}">
                <a16:creationId xmlns:a16="http://schemas.microsoft.com/office/drawing/2014/main" id="{3E090339-BAC1-EAD6-209D-D94D09482C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763" y="1470925"/>
            <a:ext cx="6421444" cy="38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1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haker, tableware, indoor, container&#10;&#10;Description automatically generated">
            <a:extLst>
              <a:ext uri="{FF2B5EF4-FFF2-40B4-BE49-F238E27FC236}">
                <a16:creationId xmlns:a16="http://schemas.microsoft.com/office/drawing/2014/main" id="{90A2CC73-FD49-9FF0-7131-94176BA85FEC}"/>
              </a:ext>
            </a:extLst>
          </p:cNvPr>
          <p:cNvPicPr>
            <a:picLocks noChangeAspect="1"/>
          </p:cNvPicPr>
          <p:nvPr/>
        </p:nvPicPr>
        <p:blipFill rotWithShape="1">
          <a:blip r:embed="rId3">
            <a:extLst>
              <a:ext uri="{28A0092B-C50C-407E-A947-70E740481C1C}">
                <a14:useLocalDpi xmlns:a14="http://schemas.microsoft.com/office/drawing/2010/main" val="0"/>
              </a:ext>
            </a:extLst>
          </a:blip>
          <a:srcRect l="9337" t="13249" r="51396" b="10066"/>
          <a:stretch/>
        </p:blipFill>
        <p:spPr>
          <a:xfrm rot="21274081">
            <a:off x="1300879" y="2102347"/>
            <a:ext cx="1621010" cy="3165740"/>
          </a:xfrm>
          <a:prstGeom prst="rect">
            <a:avLst/>
          </a:prstGeom>
        </p:spPr>
      </p:pic>
      <p:pic>
        <p:nvPicPr>
          <p:cNvPr id="19" name="Picture 18" descr="A picture containing shaker, tableware, indoor, container&#10;&#10;Description automatically generated">
            <a:extLst>
              <a:ext uri="{FF2B5EF4-FFF2-40B4-BE49-F238E27FC236}">
                <a16:creationId xmlns:a16="http://schemas.microsoft.com/office/drawing/2014/main" id="{0D676B4B-2AEE-5F4E-3382-5B996CF84FB3}"/>
              </a:ext>
            </a:extLst>
          </p:cNvPr>
          <p:cNvPicPr>
            <a:picLocks noChangeAspect="1"/>
          </p:cNvPicPr>
          <p:nvPr/>
        </p:nvPicPr>
        <p:blipFill rotWithShape="1">
          <a:blip r:embed="rId3">
            <a:extLst>
              <a:ext uri="{28A0092B-C50C-407E-A947-70E740481C1C}">
                <a14:useLocalDpi xmlns:a14="http://schemas.microsoft.com/office/drawing/2010/main" val="0"/>
              </a:ext>
            </a:extLst>
          </a:blip>
          <a:srcRect l="9337" t="13249" r="51396" b="10066"/>
          <a:stretch/>
        </p:blipFill>
        <p:spPr>
          <a:xfrm>
            <a:off x="6594062" y="2102347"/>
            <a:ext cx="1621010" cy="3165740"/>
          </a:xfrm>
          <a:prstGeom prst="rect">
            <a:avLst/>
          </a:prstGeom>
        </p:spPr>
      </p:pic>
      <p:pic>
        <p:nvPicPr>
          <p:cNvPr id="21" name="Picture 20" descr="A picture containing shaker, tableware, indoor, container&#10;&#10;Description automatically generated">
            <a:extLst>
              <a:ext uri="{FF2B5EF4-FFF2-40B4-BE49-F238E27FC236}">
                <a16:creationId xmlns:a16="http://schemas.microsoft.com/office/drawing/2014/main" id="{27DDF6F8-F4B1-3D41-DF00-36BEC159EBA9}"/>
              </a:ext>
            </a:extLst>
          </p:cNvPr>
          <p:cNvPicPr>
            <a:picLocks noChangeAspect="1"/>
          </p:cNvPicPr>
          <p:nvPr/>
        </p:nvPicPr>
        <p:blipFill rotWithShape="1">
          <a:blip r:embed="rId3">
            <a:extLst>
              <a:ext uri="{28A0092B-C50C-407E-A947-70E740481C1C}">
                <a14:useLocalDpi xmlns:a14="http://schemas.microsoft.com/office/drawing/2010/main" val="0"/>
              </a:ext>
            </a:extLst>
          </a:blip>
          <a:srcRect l="51019" t="13249" r="7893" b="10066"/>
          <a:stretch/>
        </p:blipFill>
        <p:spPr>
          <a:xfrm rot="912047">
            <a:off x="3902667" y="2102347"/>
            <a:ext cx="1696194" cy="3165740"/>
          </a:xfrm>
          <a:prstGeom prst="rect">
            <a:avLst/>
          </a:prstGeom>
        </p:spPr>
      </p:pic>
      <p:pic>
        <p:nvPicPr>
          <p:cNvPr id="22" name="Picture 21" descr="A picture containing shaker, tableware, indoor, container&#10;&#10;Description automatically generated">
            <a:extLst>
              <a:ext uri="{FF2B5EF4-FFF2-40B4-BE49-F238E27FC236}">
                <a16:creationId xmlns:a16="http://schemas.microsoft.com/office/drawing/2014/main" id="{0D072C63-1B28-3E48-C709-A2D18799110C}"/>
              </a:ext>
            </a:extLst>
          </p:cNvPr>
          <p:cNvPicPr>
            <a:picLocks noChangeAspect="1"/>
          </p:cNvPicPr>
          <p:nvPr/>
        </p:nvPicPr>
        <p:blipFill rotWithShape="1">
          <a:blip r:embed="rId3">
            <a:extLst>
              <a:ext uri="{28A0092B-C50C-407E-A947-70E740481C1C}">
                <a14:useLocalDpi xmlns:a14="http://schemas.microsoft.com/office/drawing/2010/main" val="0"/>
              </a:ext>
            </a:extLst>
          </a:blip>
          <a:srcRect l="51019" t="13249" r="7893" b="10066"/>
          <a:stretch/>
        </p:blipFill>
        <p:spPr>
          <a:xfrm rot="20951715">
            <a:off x="9195851" y="2102347"/>
            <a:ext cx="1696194" cy="3165740"/>
          </a:xfrm>
          <a:prstGeom prst="rect">
            <a:avLst/>
          </a:prstGeom>
        </p:spPr>
      </p:pic>
      <p:sp>
        <p:nvSpPr>
          <p:cNvPr id="9" name="TextBox 8">
            <a:extLst>
              <a:ext uri="{FF2B5EF4-FFF2-40B4-BE49-F238E27FC236}">
                <a16:creationId xmlns:a16="http://schemas.microsoft.com/office/drawing/2014/main" id="{DAE422AE-04A9-D0D5-47D1-201F3F8E4EB6}"/>
              </a:ext>
            </a:extLst>
          </p:cNvPr>
          <p:cNvSpPr txBox="1"/>
          <p:nvPr/>
        </p:nvSpPr>
        <p:spPr>
          <a:xfrm>
            <a:off x="1186108" y="3394723"/>
            <a:ext cx="1751369"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AMIT MANOCHA</a:t>
            </a:r>
          </a:p>
        </p:txBody>
      </p:sp>
      <p:sp>
        <p:nvSpPr>
          <p:cNvPr id="14" name="TextBox 13">
            <a:extLst>
              <a:ext uri="{FF2B5EF4-FFF2-40B4-BE49-F238E27FC236}">
                <a16:creationId xmlns:a16="http://schemas.microsoft.com/office/drawing/2014/main" id="{8E91EBB7-952B-C58C-8A48-AB9A40AA84FF}"/>
              </a:ext>
            </a:extLst>
          </p:cNvPr>
          <p:cNvSpPr txBox="1"/>
          <p:nvPr/>
        </p:nvSpPr>
        <p:spPr>
          <a:xfrm>
            <a:off x="3932678" y="3533222"/>
            <a:ext cx="1751369"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HELEN KIM</a:t>
            </a:r>
          </a:p>
        </p:txBody>
      </p:sp>
      <p:sp>
        <p:nvSpPr>
          <p:cNvPr id="20" name="TextBox 19">
            <a:extLst>
              <a:ext uri="{FF2B5EF4-FFF2-40B4-BE49-F238E27FC236}">
                <a16:creationId xmlns:a16="http://schemas.microsoft.com/office/drawing/2014/main" id="{2C95A8AE-AB96-AF00-5837-9FF7BA2034F6}"/>
              </a:ext>
            </a:extLst>
          </p:cNvPr>
          <p:cNvSpPr txBox="1"/>
          <p:nvPr/>
        </p:nvSpPr>
        <p:spPr>
          <a:xfrm>
            <a:off x="6503009" y="3256223"/>
            <a:ext cx="1800530"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SUPRATIM ROY CHOWDHARY</a:t>
            </a:r>
          </a:p>
        </p:txBody>
      </p:sp>
      <p:sp>
        <p:nvSpPr>
          <p:cNvPr id="28" name="TextBox 27">
            <a:extLst>
              <a:ext uri="{FF2B5EF4-FFF2-40B4-BE49-F238E27FC236}">
                <a16:creationId xmlns:a16="http://schemas.microsoft.com/office/drawing/2014/main" id="{0DB4457F-148F-1116-B722-B5502BF87D31}"/>
              </a:ext>
            </a:extLst>
          </p:cNvPr>
          <p:cNvSpPr txBox="1"/>
          <p:nvPr/>
        </p:nvSpPr>
        <p:spPr>
          <a:xfrm>
            <a:off x="9168263" y="3394723"/>
            <a:ext cx="1751369"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SIRI KADEMANI</a:t>
            </a:r>
          </a:p>
        </p:txBody>
      </p:sp>
      <p:pic>
        <p:nvPicPr>
          <p:cNvPr id="42" name="Picture 31">
            <a:extLst>
              <a:ext uri="{FF2B5EF4-FFF2-40B4-BE49-F238E27FC236}">
                <a16:creationId xmlns:a16="http://schemas.microsoft.com/office/drawing/2014/main" id="{80B47277-F4D0-1995-FD5F-AF4F001DB219}"/>
              </a:ext>
            </a:extLst>
          </p:cNvPr>
          <p:cNvPicPr>
            <a:picLocks noChangeAspect="1"/>
          </p:cNvPicPr>
          <p:nvPr/>
        </p:nvPicPr>
        <p:blipFill>
          <a:blip r:embed="rId4"/>
          <a:stretch>
            <a:fillRect/>
          </a:stretch>
        </p:blipFill>
        <p:spPr>
          <a:xfrm>
            <a:off x="-7374" y="804649"/>
            <a:ext cx="6872748" cy="172800"/>
          </a:xfrm>
          <a:prstGeom prst="rect">
            <a:avLst/>
          </a:prstGeom>
        </p:spPr>
      </p:pic>
      <p:sp>
        <p:nvSpPr>
          <p:cNvPr id="38" name="Title 1">
            <a:extLst>
              <a:ext uri="{FF2B5EF4-FFF2-40B4-BE49-F238E27FC236}">
                <a16:creationId xmlns:a16="http://schemas.microsoft.com/office/drawing/2014/main" id="{E31FE5B8-335F-9C38-45AD-E264A9DF91AC}"/>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MEET THE TEAM (23692)</a:t>
            </a:r>
            <a:endParaRPr lang="en-US" sz="3200" spc="0"/>
          </a:p>
        </p:txBody>
      </p:sp>
      <p:pic>
        <p:nvPicPr>
          <p:cNvPr id="50" name="Picture 5" descr="A picture containing shape&#10;&#10;Description automatically generated">
            <a:extLst>
              <a:ext uri="{FF2B5EF4-FFF2-40B4-BE49-F238E27FC236}">
                <a16:creationId xmlns:a16="http://schemas.microsoft.com/office/drawing/2014/main" id="{A47C74AD-5E58-E3A9-66AB-3FB96583942D}"/>
              </a:ext>
            </a:extLst>
          </p:cNvPr>
          <p:cNvPicPr>
            <a:picLocks noChangeAspect="1"/>
          </p:cNvPicPr>
          <p:nvPr/>
        </p:nvPicPr>
        <p:blipFill>
          <a:blip r:embed="rId5"/>
          <a:stretch>
            <a:fillRect/>
          </a:stretch>
        </p:blipFill>
        <p:spPr>
          <a:xfrm>
            <a:off x="4917" y="4287159"/>
            <a:ext cx="7180006" cy="2573003"/>
          </a:xfrm>
          <a:prstGeom prst="rect">
            <a:avLst/>
          </a:prstGeom>
        </p:spPr>
      </p:pic>
      <p:pic>
        <p:nvPicPr>
          <p:cNvPr id="2" name="Picture 4" descr="Shape, rectangle&#10;&#10;Description automatically generated">
            <a:extLst>
              <a:ext uri="{FF2B5EF4-FFF2-40B4-BE49-F238E27FC236}">
                <a16:creationId xmlns:a16="http://schemas.microsoft.com/office/drawing/2014/main" id="{69780310-F0FD-2E9D-8DF0-61853783DBBE}"/>
              </a:ext>
            </a:extLst>
          </p:cNvPr>
          <p:cNvPicPr>
            <a:picLocks noChangeAspect="1"/>
          </p:cNvPicPr>
          <p:nvPr/>
        </p:nvPicPr>
        <p:blipFill>
          <a:blip r:embed="rId6"/>
          <a:stretch>
            <a:fillRect/>
          </a:stretch>
        </p:blipFill>
        <p:spPr>
          <a:xfrm>
            <a:off x="2426553" y="-3362"/>
            <a:ext cx="9763125" cy="3514725"/>
          </a:xfrm>
          <a:prstGeom prst="rect">
            <a:avLst/>
          </a:prstGeom>
        </p:spPr>
      </p:pic>
      <p:pic>
        <p:nvPicPr>
          <p:cNvPr id="23" name="Picture 6" descr="Logo, company name&#10;&#10;Description automatically generated">
            <a:extLst>
              <a:ext uri="{FF2B5EF4-FFF2-40B4-BE49-F238E27FC236}">
                <a16:creationId xmlns:a16="http://schemas.microsoft.com/office/drawing/2014/main" id="{AD5FF3EE-EA37-C990-436D-CF189777A8E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24" name="Picture 7" descr="Logo&#10;&#10;Description automatically generated">
            <a:extLst>
              <a:ext uri="{FF2B5EF4-FFF2-40B4-BE49-F238E27FC236}">
                <a16:creationId xmlns:a16="http://schemas.microsoft.com/office/drawing/2014/main" id="{8D4164D4-80DB-CD6C-6557-0D1EE19E944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371059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D6E31DC8-8B7F-4C06-06CD-5566691FD8C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DE94544C-BB3B-C0F9-DDCE-3B816A1BAE6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graphicFrame>
        <p:nvGraphicFramePr>
          <p:cNvPr id="10" name="Table 9">
            <a:extLst>
              <a:ext uri="{FF2B5EF4-FFF2-40B4-BE49-F238E27FC236}">
                <a16:creationId xmlns:a16="http://schemas.microsoft.com/office/drawing/2014/main" id="{024533FD-EFF1-9F4F-0BCB-18DF57A969F0}"/>
              </a:ext>
            </a:extLst>
          </p:cNvPr>
          <p:cNvGraphicFramePr>
            <a:graphicFrameLocks noGrp="1"/>
          </p:cNvGraphicFramePr>
          <p:nvPr/>
        </p:nvGraphicFramePr>
        <p:xfrm>
          <a:off x="7256207" y="1543284"/>
          <a:ext cx="4155689" cy="3636060"/>
        </p:xfrm>
        <a:graphic>
          <a:graphicData uri="http://schemas.openxmlformats.org/drawingml/2006/table">
            <a:tbl>
              <a:tblPr firstRow="1" bandRow="1">
                <a:tableStyleId>{5C22544A-7EE6-4342-B048-85BDC9FD1C3A}</a:tableStyleId>
              </a:tblPr>
              <a:tblGrid>
                <a:gridCol w="442773">
                  <a:extLst>
                    <a:ext uri="{9D8B030D-6E8A-4147-A177-3AD203B41FA5}">
                      <a16:colId xmlns:a16="http://schemas.microsoft.com/office/drawing/2014/main" val="3353889278"/>
                    </a:ext>
                  </a:extLst>
                </a:gridCol>
                <a:gridCol w="1635072">
                  <a:extLst>
                    <a:ext uri="{9D8B030D-6E8A-4147-A177-3AD203B41FA5}">
                      <a16:colId xmlns:a16="http://schemas.microsoft.com/office/drawing/2014/main" val="2629777655"/>
                    </a:ext>
                  </a:extLst>
                </a:gridCol>
                <a:gridCol w="412826">
                  <a:extLst>
                    <a:ext uri="{9D8B030D-6E8A-4147-A177-3AD203B41FA5}">
                      <a16:colId xmlns:a16="http://schemas.microsoft.com/office/drawing/2014/main" val="688392850"/>
                    </a:ext>
                  </a:extLst>
                </a:gridCol>
                <a:gridCol w="1665018">
                  <a:extLst>
                    <a:ext uri="{9D8B030D-6E8A-4147-A177-3AD203B41FA5}">
                      <a16:colId xmlns:a16="http://schemas.microsoft.com/office/drawing/2014/main" val="4065494713"/>
                    </a:ext>
                  </a:extLst>
                </a:gridCol>
              </a:tblGrid>
              <a:tr h="329004">
                <a:tc gridSpan="4">
                  <a:txBody>
                    <a:bodyPr/>
                    <a:lstStyle/>
                    <a:p>
                      <a:pPr algn="ctr"/>
                      <a:r>
                        <a:rPr lang="en-US" sz="1400" b="0">
                          <a:solidFill>
                            <a:schemeClr val="tx1">
                              <a:lumMod val="85000"/>
                              <a:lumOff val="15000"/>
                            </a:schemeClr>
                          </a:solidFill>
                          <a:latin typeface="+mj-lt"/>
                          <a:cs typeface="Arial"/>
                        </a:rPr>
                        <a:t>Frequent Words_Topic 2</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89897"/>
                  </a:ext>
                </a:extLst>
              </a:tr>
              <a:tr h="413382">
                <a:tc>
                  <a:txBody>
                    <a:bodyPr/>
                    <a:lstStyle/>
                    <a:p>
                      <a:pPr algn="ctr"/>
                      <a:r>
                        <a:rPr lang="en-US" sz="1400">
                          <a:solidFill>
                            <a:schemeClr val="tx1">
                              <a:lumMod val="85000"/>
                              <a:lumOff val="15000"/>
                            </a:schemeClr>
                          </a:solidFill>
                          <a:latin typeface="+mj-lt"/>
                          <a:cs typeface="Arial"/>
                        </a:rPr>
                        <a:t>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customer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9</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delivery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2186533"/>
                  </a:ext>
                </a:extLst>
              </a:tr>
              <a:tr h="413382">
                <a:tc>
                  <a:txBody>
                    <a:bodyPr/>
                    <a:lstStyle/>
                    <a:p>
                      <a:pPr algn="ctr"/>
                      <a:r>
                        <a:rPr lang="en-US" sz="1400">
                          <a:solidFill>
                            <a:schemeClr val="tx1">
                              <a:lumMod val="85000"/>
                              <a:lumOff val="15000"/>
                            </a:schemeClr>
                          </a:solidFill>
                          <a:latin typeface="+mj-lt"/>
                          <a:cs typeface="Arial"/>
                        </a:rPr>
                        <a:t>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driver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10</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people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403187736"/>
                  </a:ext>
                </a:extLst>
              </a:tr>
              <a:tr h="413382">
                <a:tc>
                  <a:txBody>
                    <a:bodyPr/>
                    <a:lstStyle/>
                    <a:p>
                      <a:pPr algn="ctr"/>
                      <a:r>
                        <a:rPr lang="en-US" sz="1400">
                          <a:solidFill>
                            <a:schemeClr val="tx1">
                              <a:lumMod val="85000"/>
                              <a:lumOff val="15000"/>
                            </a:schemeClr>
                          </a:solidFill>
                          <a:latin typeface="+mj-lt"/>
                          <a:cs typeface="Arial"/>
                        </a:rPr>
                        <a:t>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door</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job</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541029"/>
                  </a:ext>
                </a:extLst>
              </a:tr>
              <a:tr h="413382">
                <a:tc>
                  <a:txBody>
                    <a:bodyPr/>
                    <a:lstStyle/>
                    <a:p>
                      <a:pPr algn="ctr"/>
                      <a:r>
                        <a:rPr lang="en-US" sz="1400">
                          <a:solidFill>
                            <a:schemeClr val="tx1">
                              <a:lumMod val="85000"/>
                              <a:lumOff val="15000"/>
                            </a:schemeClr>
                          </a:solidFill>
                          <a:latin typeface="+mj-lt"/>
                          <a:cs typeface="Arial"/>
                        </a:rPr>
                        <a:t>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leave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instruction</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53055593"/>
                  </a:ext>
                </a:extLst>
              </a:tr>
              <a:tr h="413382">
                <a:tc>
                  <a:txBody>
                    <a:bodyPr/>
                    <a:lstStyle/>
                    <a:p>
                      <a:pPr algn="ctr"/>
                      <a:r>
                        <a:rPr lang="en-US" sz="1400">
                          <a:solidFill>
                            <a:schemeClr val="tx1">
                              <a:lumMod val="85000"/>
                              <a:lumOff val="15000"/>
                            </a:schemeClr>
                          </a:solidFill>
                          <a:latin typeface="+mj-lt"/>
                          <a:cs typeface="Arial"/>
                        </a:rPr>
                        <a:t>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food</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say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482310672"/>
                  </a:ext>
                </a:extLst>
              </a:tr>
              <a:tr h="413382">
                <a:tc>
                  <a:txBody>
                    <a:bodyPr/>
                    <a:lstStyle/>
                    <a:p>
                      <a:pPr algn="ctr"/>
                      <a:r>
                        <a:rPr lang="en-US" sz="1400">
                          <a:solidFill>
                            <a:schemeClr val="tx1">
                              <a:lumMod val="85000"/>
                              <a:lumOff val="15000"/>
                            </a:schemeClr>
                          </a:solidFill>
                          <a:latin typeface="+mj-lt"/>
                          <a:cs typeface="Arial"/>
                        </a:rPr>
                        <a:t>6</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like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tell</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719582"/>
                  </a:ext>
                </a:extLst>
              </a:tr>
              <a:tr h="413382">
                <a:tc>
                  <a:txBody>
                    <a:bodyPr/>
                    <a:lstStyle/>
                    <a:p>
                      <a:pPr algn="ctr"/>
                      <a:r>
                        <a:rPr lang="en-US" sz="1400">
                          <a:solidFill>
                            <a:schemeClr val="tx1">
                              <a:lumMod val="85000"/>
                              <a:lumOff val="15000"/>
                            </a:schemeClr>
                          </a:solidFill>
                          <a:latin typeface="+mj-lt"/>
                          <a:cs typeface="Arial"/>
                        </a:rPr>
                        <a:t>7</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apartment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time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07747533"/>
                  </a:ext>
                </a:extLst>
              </a:tr>
              <a:tr h="413382">
                <a:tc>
                  <a:txBody>
                    <a:bodyPr/>
                    <a:lstStyle/>
                    <a:p>
                      <a:pPr algn="ctr"/>
                      <a:r>
                        <a:rPr lang="en-US" sz="1400">
                          <a:solidFill>
                            <a:schemeClr val="tx1">
                              <a:lumMod val="85000"/>
                              <a:lumOff val="15000"/>
                            </a:schemeClr>
                          </a:solidFill>
                          <a:latin typeface="+mj-lt"/>
                          <a:cs typeface="Arial"/>
                        </a:rPr>
                        <a:t>8</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lumMod val="85000"/>
                              <a:lumOff val="15000"/>
                            </a:schemeClr>
                          </a:solidFill>
                          <a:latin typeface="+mj-lt"/>
                          <a:cs typeface="Arial"/>
                        </a:rPr>
                        <a:t>know</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endParaRPr lang="en-US" sz="14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tc>
                  <a:txBody>
                    <a:bodyPr/>
                    <a:lstStyle/>
                    <a:p>
                      <a:pPr algn="ctr"/>
                      <a:endParaRPr lang="en-US" sz="16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5991206"/>
                  </a:ext>
                </a:extLst>
              </a:tr>
            </a:tbl>
          </a:graphicData>
        </a:graphic>
      </p:graphicFrame>
      <p:pic>
        <p:nvPicPr>
          <p:cNvPr id="12" name="Picture 5" descr="Chart, bubble chart&#10;&#10;Description automatically generated">
            <a:extLst>
              <a:ext uri="{FF2B5EF4-FFF2-40B4-BE49-F238E27FC236}">
                <a16:creationId xmlns:a16="http://schemas.microsoft.com/office/drawing/2014/main" id="{DC816C0C-3983-588C-5269-FF4EBCD2A8E8}"/>
              </a:ext>
            </a:extLst>
          </p:cNvPr>
          <p:cNvPicPr>
            <a:picLocks noChangeAspect="1"/>
          </p:cNvPicPr>
          <p:nvPr/>
        </p:nvPicPr>
        <p:blipFill>
          <a:blip r:embed="rId9"/>
          <a:stretch>
            <a:fillRect/>
          </a:stretch>
        </p:blipFill>
        <p:spPr>
          <a:xfrm>
            <a:off x="391884" y="1540398"/>
            <a:ext cx="6473490" cy="3638946"/>
          </a:xfrm>
          <a:prstGeom prst="rect">
            <a:avLst/>
          </a:prstGeom>
        </p:spPr>
      </p:pic>
      <p:sp>
        <p:nvSpPr>
          <p:cNvPr id="3" name="Title 1">
            <a:extLst>
              <a:ext uri="{FF2B5EF4-FFF2-40B4-BE49-F238E27FC236}">
                <a16:creationId xmlns:a16="http://schemas.microsoft.com/office/drawing/2014/main" id="{BC26A63B-6022-AFE4-C52B-F4DDB19BB076}"/>
              </a:ext>
            </a:extLst>
          </p:cNvPr>
          <p:cNvSpPr txBox="1">
            <a:spLocks/>
          </p:cNvSpPr>
          <p:nvPr/>
        </p:nvSpPr>
        <p:spPr>
          <a:xfrm>
            <a:off x="201382" y="265471"/>
            <a:ext cx="116045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pc="0">
                <a:ea typeface="Batang"/>
              </a:rPr>
              <a:t>Topic 2 – Order and Delivery Process</a:t>
            </a:r>
          </a:p>
        </p:txBody>
      </p:sp>
      <p:sp>
        <p:nvSpPr>
          <p:cNvPr id="7" name="TextBox 6">
            <a:extLst>
              <a:ext uri="{FF2B5EF4-FFF2-40B4-BE49-F238E27FC236}">
                <a16:creationId xmlns:a16="http://schemas.microsoft.com/office/drawing/2014/main" id="{D229BE66-87FB-3225-2D73-5C6D7211BE57}"/>
              </a:ext>
            </a:extLst>
          </p:cNvPr>
          <p:cNvSpPr txBox="1"/>
          <p:nvPr/>
        </p:nvSpPr>
        <p:spPr>
          <a:xfrm>
            <a:off x="1279075" y="5399327"/>
            <a:ext cx="97631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85000"/>
                    <a:lumOff val="15000"/>
                  </a:schemeClr>
                </a:solidFill>
                <a:ea typeface="+mn-lt"/>
                <a:cs typeface="Arial" panose="020B0604020202020204" pitchFamily="34" charset="0"/>
              </a:rPr>
              <a:t>This topic includes keywords such as </a:t>
            </a:r>
            <a:r>
              <a:rPr lang="en-US" sz="1600">
                <a:solidFill>
                  <a:schemeClr val="accent1">
                    <a:lumMod val="60000"/>
                    <a:lumOff val="40000"/>
                  </a:schemeClr>
                </a:solidFill>
                <a:ea typeface="+mn-lt"/>
                <a:cs typeface="Arial" panose="020B0604020202020204" pitchFamily="34" charset="0"/>
              </a:rPr>
              <a:t>“order,” “tip,” “driver,” “time,” “pay,” “restaurant” “mile,” </a:t>
            </a:r>
            <a:r>
              <a:rPr lang="en-US" sz="1600">
                <a:solidFill>
                  <a:schemeClr val="tx1">
                    <a:lumMod val="85000"/>
                    <a:lumOff val="15000"/>
                  </a:schemeClr>
                </a:solidFill>
                <a:ea typeface="+mn-lt"/>
                <a:cs typeface="Arial" panose="020B0604020202020204" pitchFamily="34" charset="0"/>
              </a:rPr>
              <a:t>and </a:t>
            </a:r>
            <a:r>
              <a:rPr lang="en-US" sz="1600">
                <a:solidFill>
                  <a:schemeClr val="accent1">
                    <a:lumMod val="60000"/>
                    <a:lumOff val="40000"/>
                  </a:schemeClr>
                </a:solidFill>
                <a:ea typeface="+mn-lt"/>
                <a:cs typeface="Arial" panose="020B0604020202020204" pitchFamily="34" charset="0"/>
              </a:rPr>
              <a:t>“delivery”</a:t>
            </a:r>
            <a:r>
              <a:rPr lang="en-US" sz="1600">
                <a:solidFill>
                  <a:schemeClr val="tx1">
                    <a:lumMod val="85000"/>
                    <a:lumOff val="15000"/>
                  </a:schemeClr>
                </a:solidFill>
                <a:ea typeface="+mn-lt"/>
                <a:cs typeface="Arial" panose="020B0604020202020204" pitchFamily="34" charset="0"/>
              </a:rPr>
              <a:t>, suggesting </a:t>
            </a:r>
            <a:r>
              <a:rPr lang="en-US" sz="1600">
                <a:latin typeface="+mj-lt"/>
                <a:ea typeface="+mn-lt"/>
                <a:cs typeface="Arial" panose="020B0604020202020204" pitchFamily="34" charset="0"/>
              </a:rPr>
              <a:t>that this topic is related to the </a:t>
            </a:r>
            <a:r>
              <a:rPr lang="en-US" sz="1600" b="1" u="sng">
                <a:latin typeface="+mj-lt"/>
                <a:ea typeface="+mn-lt"/>
                <a:cs typeface="Arial" panose="020B0604020202020204" pitchFamily="34" charset="0"/>
              </a:rPr>
              <a:t>order and delivery process</a:t>
            </a:r>
            <a:r>
              <a:rPr lang="en-US" sz="1600">
                <a:latin typeface="+mj-lt"/>
                <a:ea typeface="+mn-lt"/>
                <a:cs typeface="Arial" panose="020B0604020202020204" pitchFamily="34" charset="0"/>
              </a:rPr>
              <a:t>. </a:t>
            </a:r>
            <a:r>
              <a:rPr lang="en-US" sz="1600" b="1">
                <a:latin typeface="+mj-lt"/>
                <a:ea typeface="+mn-lt"/>
                <a:cs typeface="Arial" panose="020B0604020202020204" pitchFamily="34" charset="0"/>
              </a:rPr>
              <a:t>This topic may cover features such as order tracking, estimated delivery time, payment options, tipping options, and restaurant selection</a:t>
            </a:r>
            <a:r>
              <a:rPr lang="en-US" sz="1600">
                <a:latin typeface="+mj-lt"/>
                <a:ea typeface="+mn-lt"/>
                <a:cs typeface="Arial" panose="020B0604020202020204" pitchFamily="34" charset="0"/>
              </a:rPr>
              <a:t>. </a:t>
            </a:r>
            <a:endParaRPr lang="en-US">
              <a:solidFill>
                <a:schemeClr val="tx1">
                  <a:lumMod val="85000"/>
                  <a:lumOff val="15000"/>
                </a:schemeClr>
              </a:solidFill>
              <a:ea typeface="+mn-lt"/>
              <a:cs typeface="Arial" panose="020B0604020202020204" pitchFamily="34" charset="0"/>
            </a:endParaRPr>
          </a:p>
        </p:txBody>
      </p:sp>
    </p:spTree>
    <p:extLst>
      <p:ext uri="{BB962C8B-B14F-4D97-AF65-F5344CB8AC3E}">
        <p14:creationId xmlns:p14="http://schemas.microsoft.com/office/powerpoint/2010/main" val="153037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hart&#10;&#10;Description automatically generated">
            <a:extLst>
              <a:ext uri="{FF2B5EF4-FFF2-40B4-BE49-F238E27FC236}">
                <a16:creationId xmlns:a16="http://schemas.microsoft.com/office/drawing/2014/main" id="{586CB39A-BE6C-FF0F-06B1-B1C853EDDC52}"/>
              </a:ext>
            </a:extLst>
          </p:cNvPr>
          <p:cNvPicPr>
            <a:picLocks noChangeAspect="1"/>
          </p:cNvPicPr>
          <p:nvPr/>
        </p:nvPicPr>
        <p:blipFill>
          <a:blip r:embed="rId2"/>
          <a:stretch>
            <a:fillRect/>
          </a:stretch>
        </p:blipFill>
        <p:spPr>
          <a:xfrm>
            <a:off x="391884" y="1547598"/>
            <a:ext cx="6473490" cy="3631746"/>
          </a:xfrm>
          <a:prstGeom prst="rect">
            <a:avLst/>
          </a:prstGeom>
        </p:spPr>
      </p:pic>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D6E31DC8-8B7F-4C06-06CD-5566691FD8C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DE94544C-BB3B-C0F9-DDCE-3B816A1BAE6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4" name="Title 1">
            <a:extLst>
              <a:ext uri="{FF2B5EF4-FFF2-40B4-BE49-F238E27FC236}">
                <a16:creationId xmlns:a16="http://schemas.microsoft.com/office/drawing/2014/main" id="{1DE004D2-7110-C49F-C2FB-F29E8AD49370}"/>
              </a:ext>
            </a:extLst>
          </p:cNvPr>
          <p:cNvSpPr txBox="1">
            <a:spLocks/>
          </p:cNvSpPr>
          <p:nvPr/>
        </p:nvSpPr>
        <p:spPr>
          <a:xfrm>
            <a:off x="201382" y="265471"/>
            <a:ext cx="116045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pc="0">
                <a:ea typeface="Batang"/>
              </a:rPr>
              <a:t>Topic 3 – Customer and Driver Interactions</a:t>
            </a:r>
          </a:p>
        </p:txBody>
      </p:sp>
      <p:graphicFrame>
        <p:nvGraphicFramePr>
          <p:cNvPr id="15" name="Table 14">
            <a:extLst>
              <a:ext uri="{FF2B5EF4-FFF2-40B4-BE49-F238E27FC236}">
                <a16:creationId xmlns:a16="http://schemas.microsoft.com/office/drawing/2014/main" id="{6D1B47E5-255F-8576-2C8E-3CBABBAECB83}"/>
              </a:ext>
            </a:extLst>
          </p:cNvPr>
          <p:cNvGraphicFramePr>
            <a:graphicFrameLocks noGrp="1"/>
          </p:cNvGraphicFramePr>
          <p:nvPr>
            <p:extLst>
              <p:ext uri="{D42A27DB-BD31-4B8C-83A1-F6EECF244321}">
                <p14:modId xmlns:p14="http://schemas.microsoft.com/office/powerpoint/2010/main" val="760716674"/>
              </p:ext>
            </p:extLst>
          </p:nvPr>
        </p:nvGraphicFramePr>
        <p:xfrm>
          <a:off x="7256207" y="1543284"/>
          <a:ext cx="4155689" cy="3636060"/>
        </p:xfrm>
        <a:graphic>
          <a:graphicData uri="http://schemas.openxmlformats.org/drawingml/2006/table">
            <a:tbl>
              <a:tblPr firstRow="1" bandRow="1">
                <a:tableStyleId>{5C22544A-7EE6-4342-B048-85BDC9FD1C3A}</a:tableStyleId>
              </a:tblPr>
              <a:tblGrid>
                <a:gridCol w="442773">
                  <a:extLst>
                    <a:ext uri="{9D8B030D-6E8A-4147-A177-3AD203B41FA5}">
                      <a16:colId xmlns:a16="http://schemas.microsoft.com/office/drawing/2014/main" val="3353889278"/>
                    </a:ext>
                  </a:extLst>
                </a:gridCol>
                <a:gridCol w="1635072">
                  <a:extLst>
                    <a:ext uri="{9D8B030D-6E8A-4147-A177-3AD203B41FA5}">
                      <a16:colId xmlns:a16="http://schemas.microsoft.com/office/drawing/2014/main" val="2629777655"/>
                    </a:ext>
                  </a:extLst>
                </a:gridCol>
                <a:gridCol w="412826">
                  <a:extLst>
                    <a:ext uri="{9D8B030D-6E8A-4147-A177-3AD203B41FA5}">
                      <a16:colId xmlns:a16="http://schemas.microsoft.com/office/drawing/2014/main" val="688392850"/>
                    </a:ext>
                  </a:extLst>
                </a:gridCol>
                <a:gridCol w="1665018">
                  <a:extLst>
                    <a:ext uri="{9D8B030D-6E8A-4147-A177-3AD203B41FA5}">
                      <a16:colId xmlns:a16="http://schemas.microsoft.com/office/drawing/2014/main" val="4065494713"/>
                    </a:ext>
                  </a:extLst>
                </a:gridCol>
              </a:tblGrid>
              <a:tr h="329004">
                <a:tc gridSpan="4">
                  <a:txBody>
                    <a:bodyPr/>
                    <a:lstStyle/>
                    <a:p>
                      <a:pPr algn="ctr"/>
                      <a:r>
                        <a:rPr lang="en-US" sz="1400" b="0">
                          <a:solidFill>
                            <a:schemeClr val="tx1">
                              <a:lumMod val="85000"/>
                              <a:lumOff val="15000"/>
                            </a:schemeClr>
                          </a:solidFill>
                          <a:latin typeface="+mj-lt"/>
                          <a:cs typeface="Arial"/>
                        </a:rPr>
                        <a:t>Frequent </a:t>
                      </a:r>
                      <a:r>
                        <a:rPr lang="en-US" sz="1400" b="0" err="1">
                          <a:solidFill>
                            <a:schemeClr val="tx1">
                              <a:lumMod val="85000"/>
                              <a:lumOff val="15000"/>
                            </a:schemeClr>
                          </a:solidFill>
                          <a:latin typeface="+mj-lt"/>
                          <a:cs typeface="Arial"/>
                        </a:rPr>
                        <a:t>Words_Topic</a:t>
                      </a:r>
                      <a:r>
                        <a:rPr lang="en-US" sz="1400" b="0">
                          <a:solidFill>
                            <a:schemeClr val="tx1">
                              <a:lumMod val="85000"/>
                              <a:lumOff val="15000"/>
                            </a:schemeClr>
                          </a:solidFill>
                          <a:latin typeface="+mj-lt"/>
                          <a:cs typeface="Arial"/>
                        </a:rPr>
                        <a:t> 3</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89897"/>
                  </a:ext>
                </a:extLst>
              </a:tr>
              <a:tr h="413382">
                <a:tc>
                  <a:txBody>
                    <a:bodyPr/>
                    <a:lstStyle/>
                    <a:p>
                      <a:pPr algn="ctr"/>
                      <a:r>
                        <a:rPr lang="en-US" sz="1400">
                          <a:solidFill>
                            <a:schemeClr val="tx1">
                              <a:lumMod val="85000"/>
                              <a:lumOff val="15000"/>
                            </a:schemeClr>
                          </a:solidFill>
                          <a:latin typeface="+mj-lt"/>
                          <a:cs typeface="Arial"/>
                        </a:rPr>
                        <a:t>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grub hub</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9</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try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2186533"/>
                  </a:ext>
                </a:extLst>
              </a:tr>
              <a:tr h="413382">
                <a:tc>
                  <a:txBody>
                    <a:bodyPr/>
                    <a:lstStyle/>
                    <a:p>
                      <a:pPr algn="ctr"/>
                      <a:r>
                        <a:rPr lang="en-US" sz="1400">
                          <a:solidFill>
                            <a:schemeClr val="tx1">
                              <a:lumMod val="85000"/>
                              <a:lumOff val="15000"/>
                            </a:schemeClr>
                          </a:solidFill>
                          <a:latin typeface="+mj-lt"/>
                          <a:cs typeface="Arial"/>
                        </a:rPr>
                        <a:t>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account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10</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https</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403187736"/>
                  </a:ext>
                </a:extLst>
              </a:tr>
              <a:tr h="413382">
                <a:tc>
                  <a:txBody>
                    <a:bodyPr/>
                    <a:lstStyle/>
                    <a:p>
                      <a:pPr algn="ctr"/>
                      <a:r>
                        <a:rPr lang="en-US" sz="1400">
                          <a:solidFill>
                            <a:schemeClr val="tx1">
                              <a:lumMod val="85000"/>
                              <a:lumOff val="15000"/>
                            </a:schemeClr>
                          </a:solidFill>
                          <a:latin typeface="+mj-lt"/>
                          <a:cs typeface="Arial"/>
                        </a:rPr>
                        <a:t>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app</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say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541029"/>
                  </a:ext>
                </a:extLst>
              </a:tr>
              <a:tr h="413382">
                <a:tc>
                  <a:txBody>
                    <a:bodyPr/>
                    <a:lstStyle/>
                    <a:p>
                      <a:pPr algn="ctr"/>
                      <a:r>
                        <a:rPr lang="en-US" sz="1400">
                          <a:solidFill>
                            <a:schemeClr val="tx1">
                              <a:lumMod val="85000"/>
                              <a:lumOff val="15000"/>
                            </a:schemeClr>
                          </a:solidFill>
                          <a:latin typeface="+mj-lt"/>
                          <a:cs typeface="Arial"/>
                        </a:rPr>
                        <a:t>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help</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ask</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53055593"/>
                  </a:ext>
                </a:extLst>
              </a:tr>
              <a:tr h="413382">
                <a:tc>
                  <a:txBody>
                    <a:bodyPr/>
                    <a:lstStyle/>
                    <a:p>
                      <a:pPr algn="ctr"/>
                      <a:r>
                        <a:rPr lang="en-US" sz="1400">
                          <a:solidFill>
                            <a:schemeClr val="tx1">
                              <a:lumMod val="85000"/>
                              <a:lumOff val="15000"/>
                            </a:schemeClr>
                          </a:solidFill>
                          <a:latin typeface="+mj-lt"/>
                          <a:cs typeface="Arial"/>
                        </a:rPr>
                        <a:t>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card</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contact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482310672"/>
                  </a:ext>
                </a:extLst>
              </a:tr>
              <a:tr h="413382">
                <a:tc>
                  <a:txBody>
                    <a:bodyPr/>
                    <a:lstStyle/>
                    <a:p>
                      <a:pPr algn="ctr"/>
                      <a:r>
                        <a:rPr lang="en-US" sz="1400">
                          <a:solidFill>
                            <a:schemeClr val="tx1">
                              <a:lumMod val="85000"/>
                              <a:lumOff val="15000"/>
                            </a:schemeClr>
                          </a:solidFill>
                          <a:latin typeface="+mj-lt"/>
                          <a:cs typeface="Arial"/>
                        </a:rPr>
                        <a:t>6</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support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check</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719582"/>
                  </a:ext>
                </a:extLst>
              </a:tr>
              <a:tr h="413382">
                <a:tc>
                  <a:txBody>
                    <a:bodyPr/>
                    <a:lstStyle/>
                    <a:p>
                      <a:pPr algn="ctr"/>
                      <a:r>
                        <a:rPr lang="en-US" sz="1400">
                          <a:solidFill>
                            <a:schemeClr val="tx1">
                              <a:lumMod val="85000"/>
                              <a:lumOff val="15000"/>
                            </a:schemeClr>
                          </a:solidFill>
                          <a:latin typeface="+mj-lt"/>
                          <a:cs typeface="Arial"/>
                        </a:rPr>
                        <a:t>7</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phone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refund</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07747533"/>
                  </a:ext>
                </a:extLst>
              </a:tr>
              <a:tr h="413382">
                <a:tc>
                  <a:txBody>
                    <a:bodyPr/>
                    <a:lstStyle/>
                    <a:p>
                      <a:pPr algn="ctr"/>
                      <a:r>
                        <a:rPr lang="en-US" sz="1400">
                          <a:solidFill>
                            <a:schemeClr val="tx1">
                              <a:lumMod val="85000"/>
                              <a:lumOff val="15000"/>
                            </a:schemeClr>
                          </a:solidFill>
                          <a:latin typeface="+mj-lt"/>
                          <a:cs typeface="Arial"/>
                        </a:rPr>
                        <a:t>8</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happen</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endParaRPr lang="en-US" sz="14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tc>
                  <a:txBody>
                    <a:bodyPr/>
                    <a:lstStyle/>
                    <a:p>
                      <a:pPr algn="ctr"/>
                      <a:endParaRPr lang="en-US" sz="16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5991206"/>
                  </a:ext>
                </a:extLst>
              </a:tr>
            </a:tbl>
          </a:graphicData>
        </a:graphic>
      </p:graphicFrame>
      <p:sp>
        <p:nvSpPr>
          <p:cNvPr id="17" name="TextBox 16">
            <a:extLst>
              <a:ext uri="{FF2B5EF4-FFF2-40B4-BE49-F238E27FC236}">
                <a16:creationId xmlns:a16="http://schemas.microsoft.com/office/drawing/2014/main" id="{A74B382A-F72A-CEAB-6F4B-CA3B64C74E78}"/>
              </a:ext>
            </a:extLst>
          </p:cNvPr>
          <p:cNvSpPr txBox="1"/>
          <p:nvPr/>
        </p:nvSpPr>
        <p:spPr>
          <a:xfrm>
            <a:off x="1312044" y="5373090"/>
            <a:ext cx="976312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85000"/>
                    <a:lumOff val="15000"/>
                  </a:schemeClr>
                </a:solidFill>
                <a:ea typeface="+mn-lt"/>
                <a:cs typeface="Arial" panose="020B0604020202020204" pitchFamily="34" charset="0"/>
              </a:rPr>
              <a:t>This topic includes keywords such as </a:t>
            </a:r>
            <a:r>
              <a:rPr lang="en-US" sz="1600">
                <a:solidFill>
                  <a:schemeClr val="accent1">
                    <a:lumMod val="60000"/>
                    <a:lumOff val="40000"/>
                  </a:schemeClr>
                </a:solidFill>
                <a:ea typeface="+mn-lt"/>
                <a:cs typeface="Arial" panose="020B0604020202020204" pitchFamily="34" charset="0"/>
              </a:rPr>
              <a:t>“driver,” “food,” “order,” “customer,” “</a:t>
            </a:r>
            <a:r>
              <a:rPr lang="en-US" sz="1600" err="1">
                <a:solidFill>
                  <a:schemeClr val="accent1">
                    <a:lumMod val="60000"/>
                    <a:lumOff val="40000"/>
                  </a:schemeClr>
                </a:solidFill>
                <a:ea typeface="+mn-lt"/>
                <a:cs typeface="Arial" panose="020B0604020202020204" pitchFamily="34" charset="0"/>
              </a:rPr>
              <a:t>grubhub</a:t>
            </a:r>
            <a:r>
              <a:rPr lang="en-US" sz="1600">
                <a:solidFill>
                  <a:schemeClr val="accent1">
                    <a:lumMod val="60000"/>
                    <a:lumOff val="40000"/>
                  </a:schemeClr>
                </a:solidFill>
                <a:ea typeface="+mn-lt"/>
                <a:cs typeface="Arial" panose="020B0604020202020204" pitchFamily="34" charset="0"/>
              </a:rPr>
              <a:t>,” “door,” “delivery,” </a:t>
            </a:r>
            <a:r>
              <a:rPr lang="en-US" sz="1600">
                <a:solidFill>
                  <a:schemeClr val="tx1">
                    <a:lumMod val="85000"/>
                    <a:lumOff val="15000"/>
                  </a:schemeClr>
                </a:solidFill>
                <a:ea typeface="+mn-lt"/>
                <a:cs typeface="Arial" panose="020B0604020202020204" pitchFamily="34" charset="0"/>
              </a:rPr>
              <a:t>and </a:t>
            </a:r>
            <a:r>
              <a:rPr lang="en-US" sz="1600">
                <a:solidFill>
                  <a:schemeClr val="accent1">
                    <a:lumMod val="60000"/>
                    <a:lumOff val="40000"/>
                  </a:schemeClr>
                </a:solidFill>
                <a:ea typeface="+mn-lt"/>
                <a:cs typeface="Arial" panose="020B0604020202020204" pitchFamily="34" charset="0"/>
              </a:rPr>
              <a:t>“people”</a:t>
            </a:r>
            <a:r>
              <a:rPr lang="en-US" sz="1600">
                <a:solidFill>
                  <a:schemeClr val="tx1">
                    <a:lumMod val="85000"/>
                    <a:lumOff val="15000"/>
                  </a:schemeClr>
                </a:solidFill>
                <a:ea typeface="+mn-lt"/>
                <a:cs typeface="Arial" panose="020B0604020202020204" pitchFamily="34" charset="0"/>
              </a:rPr>
              <a:t>, suggesting </a:t>
            </a:r>
            <a:r>
              <a:rPr lang="en-US" sz="1600">
                <a:latin typeface="+mj-lt"/>
                <a:ea typeface="+mn-lt"/>
                <a:cs typeface="Arial" panose="020B0604020202020204" pitchFamily="34" charset="0"/>
              </a:rPr>
              <a:t>that this topic is related to the </a:t>
            </a:r>
            <a:r>
              <a:rPr lang="en-US" sz="1600" b="1" u="sng">
                <a:latin typeface="+mj-lt"/>
                <a:ea typeface="+mn-lt"/>
                <a:cs typeface="Arial" panose="020B0604020202020204" pitchFamily="34" charset="0"/>
              </a:rPr>
              <a:t>interactions between the customer and the driver during the delivery process</a:t>
            </a:r>
            <a:r>
              <a:rPr lang="en-US" sz="1600">
                <a:latin typeface="+mj-lt"/>
                <a:ea typeface="+mn-lt"/>
                <a:cs typeface="Arial" panose="020B0604020202020204" pitchFamily="34" charset="0"/>
              </a:rPr>
              <a:t>. This topic may cover features such as communication between the customer and driver, delivery instructions, and feedback and rating systems. </a:t>
            </a:r>
            <a:endParaRPr lang="en-US">
              <a:solidFill>
                <a:schemeClr val="tx1">
                  <a:lumMod val="85000"/>
                  <a:lumOff val="15000"/>
                </a:schemeClr>
              </a:solidFill>
              <a:ea typeface="+mn-lt"/>
              <a:cs typeface="Arial" panose="020B0604020202020204" pitchFamily="34" charset="0"/>
            </a:endParaRPr>
          </a:p>
        </p:txBody>
      </p:sp>
    </p:spTree>
    <p:extLst>
      <p:ext uri="{BB962C8B-B14F-4D97-AF65-F5344CB8AC3E}">
        <p14:creationId xmlns:p14="http://schemas.microsoft.com/office/powerpoint/2010/main" val="76928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10;&#10;Description automatically generated">
            <a:extLst>
              <a:ext uri="{FF2B5EF4-FFF2-40B4-BE49-F238E27FC236}">
                <a16:creationId xmlns:a16="http://schemas.microsoft.com/office/drawing/2014/main" id="{E0A359DC-5F79-835C-E3B5-9061FD1D2E9B}"/>
              </a:ext>
            </a:extLst>
          </p:cNvPr>
          <p:cNvPicPr>
            <a:picLocks noChangeAspect="1"/>
          </p:cNvPicPr>
          <p:nvPr/>
        </p:nvPicPr>
        <p:blipFill>
          <a:blip r:embed="rId2"/>
          <a:stretch>
            <a:fillRect/>
          </a:stretch>
        </p:blipFill>
        <p:spPr>
          <a:xfrm>
            <a:off x="391884" y="1543284"/>
            <a:ext cx="6473490" cy="3608191"/>
          </a:xfrm>
          <a:prstGeom prst="rect">
            <a:avLst/>
          </a:prstGeom>
        </p:spPr>
      </p:pic>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96D0CECF-D0D3-0122-0538-5C9A0A15F7D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5C4407B3-0187-8D22-655D-3B52BBEA025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2" name="TextBox 11">
            <a:extLst>
              <a:ext uri="{FF2B5EF4-FFF2-40B4-BE49-F238E27FC236}">
                <a16:creationId xmlns:a16="http://schemas.microsoft.com/office/drawing/2014/main" id="{3D38CCEB-AB65-A0FD-AE89-EAB463D2C732}"/>
              </a:ext>
            </a:extLst>
          </p:cNvPr>
          <p:cNvSpPr txBox="1"/>
          <p:nvPr/>
        </p:nvSpPr>
        <p:spPr>
          <a:xfrm>
            <a:off x="1535473" y="5511772"/>
            <a:ext cx="9575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85000"/>
                    <a:lumOff val="15000"/>
                  </a:schemeClr>
                </a:solidFill>
                <a:latin typeface="+mj-lt"/>
                <a:ea typeface="+mn-lt"/>
                <a:cs typeface="Arial" panose="020B0604020202020204" pitchFamily="34" charset="0"/>
              </a:rPr>
              <a:t>This topic includes keywords such as </a:t>
            </a:r>
            <a:r>
              <a:rPr lang="en-US" sz="1600">
                <a:solidFill>
                  <a:schemeClr val="accent1">
                    <a:lumMod val="60000"/>
                    <a:lumOff val="40000"/>
                  </a:schemeClr>
                </a:solidFill>
                <a:latin typeface="+mj-lt"/>
                <a:ea typeface="+mn-lt"/>
                <a:cs typeface="Arial" panose="020B0604020202020204" pitchFamily="34" charset="0"/>
              </a:rPr>
              <a:t>“help,” “location,” “app,” “address,”</a:t>
            </a:r>
            <a:r>
              <a:rPr lang="en-US" sz="1600">
                <a:solidFill>
                  <a:schemeClr val="accent1">
                    <a:lumMod val="75000"/>
                  </a:schemeClr>
                </a:solidFill>
                <a:latin typeface="+mj-lt"/>
                <a:ea typeface="+mn-lt"/>
                <a:cs typeface="Arial" panose="020B0604020202020204" pitchFamily="34" charset="0"/>
              </a:rPr>
              <a:t> </a:t>
            </a:r>
            <a:r>
              <a:rPr lang="en-US" sz="1600">
                <a:solidFill>
                  <a:schemeClr val="tx1">
                    <a:lumMod val="85000"/>
                    <a:lumOff val="15000"/>
                  </a:schemeClr>
                </a:solidFill>
                <a:latin typeface="+mj-lt"/>
                <a:ea typeface="+mn-lt"/>
                <a:cs typeface="Arial" panose="020B0604020202020204" pitchFamily="34" charset="0"/>
              </a:rPr>
              <a:t>and</a:t>
            </a:r>
            <a:r>
              <a:rPr lang="en-US" sz="1600">
                <a:latin typeface="+mj-lt"/>
                <a:ea typeface="+mn-lt"/>
                <a:cs typeface="Arial" panose="020B0604020202020204" pitchFamily="34" charset="0"/>
              </a:rPr>
              <a:t> </a:t>
            </a:r>
            <a:r>
              <a:rPr lang="en-US" sz="1600">
                <a:solidFill>
                  <a:schemeClr val="accent1">
                    <a:lumMod val="60000"/>
                    <a:lumOff val="40000"/>
                  </a:schemeClr>
                </a:solidFill>
                <a:latin typeface="+mj-lt"/>
                <a:ea typeface="+mn-lt"/>
                <a:cs typeface="Arial" panose="020B0604020202020204" pitchFamily="34" charset="0"/>
              </a:rPr>
              <a:t>“weird”</a:t>
            </a:r>
            <a:r>
              <a:rPr lang="en-US" sz="1600">
                <a:solidFill>
                  <a:schemeClr val="tx1">
                    <a:lumMod val="85000"/>
                    <a:lumOff val="15000"/>
                  </a:schemeClr>
                </a:solidFill>
                <a:latin typeface="+mj-lt"/>
                <a:ea typeface="+mn-lt"/>
                <a:cs typeface="Arial" panose="020B0604020202020204" pitchFamily="34" charset="0"/>
              </a:rPr>
              <a:t>, suggesting that this topic is related to the </a:t>
            </a:r>
            <a:r>
              <a:rPr lang="en-US" sz="1600" b="1" u="sng">
                <a:solidFill>
                  <a:schemeClr val="tx1">
                    <a:lumMod val="85000"/>
                    <a:lumOff val="15000"/>
                  </a:schemeClr>
                </a:solidFill>
                <a:latin typeface="+mj-lt"/>
                <a:ea typeface="+mn-lt"/>
                <a:cs typeface="Arial" panose="020B0604020202020204" pitchFamily="34" charset="0"/>
              </a:rPr>
              <a:t>support and assistance features</a:t>
            </a:r>
            <a:r>
              <a:rPr lang="en-US" sz="1600">
                <a:solidFill>
                  <a:schemeClr val="tx1">
                    <a:lumMod val="85000"/>
                    <a:lumOff val="15000"/>
                  </a:schemeClr>
                </a:solidFill>
                <a:latin typeface="+mj-lt"/>
                <a:ea typeface="+mn-lt"/>
                <a:cs typeface="Arial" panose="020B0604020202020204" pitchFamily="34" charset="0"/>
              </a:rPr>
              <a:t>. This topic may cover features such as customer support, help center, app settings and preferences, and location-based services. </a:t>
            </a:r>
            <a:endParaRPr lang="en-US">
              <a:solidFill>
                <a:schemeClr val="tx1">
                  <a:lumMod val="85000"/>
                  <a:lumOff val="15000"/>
                </a:schemeClr>
              </a:solidFill>
              <a:latin typeface="+mj-lt"/>
              <a:ea typeface="+mn-lt"/>
              <a:cs typeface="Arial" panose="020B0604020202020204" pitchFamily="34" charset="0"/>
            </a:endParaRPr>
          </a:p>
        </p:txBody>
      </p:sp>
      <p:sp>
        <p:nvSpPr>
          <p:cNvPr id="3" name="Title 1">
            <a:extLst>
              <a:ext uri="{FF2B5EF4-FFF2-40B4-BE49-F238E27FC236}">
                <a16:creationId xmlns:a16="http://schemas.microsoft.com/office/drawing/2014/main" id="{5A8227CD-CDED-EF3C-5DF1-A3D0FA202C3F}"/>
              </a:ext>
            </a:extLst>
          </p:cNvPr>
          <p:cNvSpPr txBox="1">
            <a:spLocks/>
          </p:cNvSpPr>
          <p:nvPr/>
        </p:nvSpPr>
        <p:spPr>
          <a:xfrm>
            <a:off x="201382" y="265471"/>
            <a:ext cx="1160453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2800" spc="0">
                <a:ea typeface="Batang"/>
              </a:rPr>
              <a:t>Topic 4 – App Support and Assistance</a:t>
            </a:r>
          </a:p>
        </p:txBody>
      </p:sp>
      <p:graphicFrame>
        <p:nvGraphicFramePr>
          <p:cNvPr id="9" name="Table 8">
            <a:extLst>
              <a:ext uri="{FF2B5EF4-FFF2-40B4-BE49-F238E27FC236}">
                <a16:creationId xmlns:a16="http://schemas.microsoft.com/office/drawing/2014/main" id="{5313126B-A6B3-679D-D1A0-7257843DB7EE}"/>
              </a:ext>
            </a:extLst>
          </p:cNvPr>
          <p:cNvGraphicFramePr>
            <a:graphicFrameLocks noGrp="1"/>
          </p:cNvGraphicFramePr>
          <p:nvPr>
            <p:extLst>
              <p:ext uri="{D42A27DB-BD31-4B8C-83A1-F6EECF244321}">
                <p14:modId xmlns:p14="http://schemas.microsoft.com/office/powerpoint/2010/main" val="3673348491"/>
              </p:ext>
            </p:extLst>
          </p:nvPr>
        </p:nvGraphicFramePr>
        <p:xfrm>
          <a:off x="7256207" y="1543284"/>
          <a:ext cx="4155689" cy="3636060"/>
        </p:xfrm>
        <a:graphic>
          <a:graphicData uri="http://schemas.openxmlformats.org/drawingml/2006/table">
            <a:tbl>
              <a:tblPr firstRow="1" bandRow="1">
                <a:tableStyleId>{5C22544A-7EE6-4342-B048-85BDC9FD1C3A}</a:tableStyleId>
              </a:tblPr>
              <a:tblGrid>
                <a:gridCol w="442773">
                  <a:extLst>
                    <a:ext uri="{9D8B030D-6E8A-4147-A177-3AD203B41FA5}">
                      <a16:colId xmlns:a16="http://schemas.microsoft.com/office/drawing/2014/main" val="3353889278"/>
                    </a:ext>
                  </a:extLst>
                </a:gridCol>
                <a:gridCol w="1635072">
                  <a:extLst>
                    <a:ext uri="{9D8B030D-6E8A-4147-A177-3AD203B41FA5}">
                      <a16:colId xmlns:a16="http://schemas.microsoft.com/office/drawing/2014/main" val="2629777655"/>
                    </a:ext>
                  </a:extLst>
                </a:gridCol>
                <a:gridCol w="412826">
                  <a:extLst>
                    <a:ext uri="{9D8B030D-6E8A-4147-A177-3AD203B41FA5}">
                      <a16:colId xmlns:a16="http://schemas.microsoft.com/office/drawing/2014/main" val="688392850"/>
                    </a:ext>
                  </a:extLst>
                </a:gridCol>
                <a:gridCol w="1665018">
                  <a:extLst>
                    <a:ext uri="{9D8B030D-6E8A-4147-A177-3AD203B41FA5}">
                      <a16:colId xmlns:a16="http://schemas.microsoft.com/office/drawing/2014/main" val="4065494713"/>
                    </a:ext>
                  </a:extLst>
                </a:gridCol>
              </a:tblGrid>
              <a:tr h="329004">
                <a:tc gridSpan="4">
                  <a:txBody>
                    <a:bodyPr/>
                    <a:lstStyle/>
                    <a:p>
                      <a:pPr algn="ctr"/>
                      <a:r>
                        <a:rPr lang="en-US" sz="1400" b="0">
                          <a:solidFill>
                            <a:schemeClr val="tx1">
                              <a:lumMod val="85000"/>
                              <a:lumOff val="15000"/>
                            </a:schemeClr>
                          </a:solidFill>
                          <a:latin typeface="+mj-lt"/>
                          <a:cs typeface="Arial"/>
                        </a:rPr>
                        <a:t>Frequent </a:t>
                      </a:r>
                      <a:r>
                        <a:rPr lang="en-US" sz="1400" b="0" err="1">
                          <a:solidFill>
                            <a:schemeClr val="tx1">
                              <a:lumMod val="85000"/>
                              <a:lumOff val="15000"/>
                            </a:schemeClr>
                          </a:solidFill>
                          <a:latin typeface="+mj-lt"/>
                          <a:cs typeface="Arial"/>
                        </a:rPr>
                        <a:t>Words_Topic</a:t>
                      </a:r>
                      <a:r>
                        <a:rPr lang="en-US" sz="1400" b="0">
                          <a:solidFill>
                            <a:schemeClr val="tx1">
                              <a:lumMod val="85000"/>
                              <a:lumOff val="15000"/>
                            </a:schemeClr>
                          </a:solidFill>
                          <a:latin typeface="+mj-lt"/>
                          <a:cs typeface="Arial"/>
                        </a:rPr>
                        <a:t> 4</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89897"/>
                  </a:ext>
                </a:extLst>
              </a:tr>
              <a:tr h="413382">
                <a:tc>
                  <a:txBody>
                    <a:bodyPr/>
                    <a:lstStyle/>
                    <a:p>
                      <a:pPr algn="ctr"/>
                      <a:r>
                        <a:rPr lang="en-US" sz="1400">
                          <a:solidFill>
                            <a:schemeClr val="tx1">
                              <a:lumMod val="85000"/>
                              <a:lumOff val="15000"/>
                            </a:schemeClr>
                          </a:solidFill>
                          <a:latin typeface="+mj-lt"/>
                          <a:cs typeface="Arial"/>
                        </a:rPr>
                        <a:t>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Drink</a:t>
                      </a:r>
                      <a:endParaRPr lang="en-US" sz="1600">
                        <a:solidFill>
                          <a:schemeClr val="tx1"/>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9</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Report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2186533"/>
                  </a:ext>
                </a:extLst>
              </a:tr>
              <a:tr h="413382">
                <a:tc>
                  <a:txBody>
                    <a:bodyPr/>
                    <a:lstStyle/>
                    <a:p>
                      <a:pPr algn="ctr"/>
                      <a:r>
                        <a:rPr lang="en-US" sz="1400">
                          <a:solidFill>
                            <a:schemeClr val="tx1">
                              <a:lumMod val="85000"/>
                              <a:lumOff val="15000"/>
                            </a:schemeClr>
                          </a:solidFill>
                          <a:latin typeface="+mj-lt"/>
                          <a:cs typeface="Arial"/>
                        </a:rPr>
                        <a:t>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Like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10</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Thank</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403187736"/>
                  </a:ext>
                </a:extLst>
              </a:tr>
              <a:tr h="413382">
                <a:tc>
                  <a:txBody>
                    <a:bodyPr/>
                    <a:lstStyle/>
                    <a:p>
                      <a:pPr algn="ctr"/>
                      <a:r>
                        <a:rPr lang="en-US" sz="1400">
                          <a:solidFill>
                            <a:schemeClr val="tx1">
                              <a:lumMod val="85000"/>
                              <a:lumOff val="15000"/>
                            </a:schemeClr>
                          </a:solidFill>
                          <a:latin typeface="+mj-lt"/>
                          <a:cs typeface="Arial"/>
                        </a:rPr>
                        <a:t>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Try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People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541029"/>
                  </a:ext>
                </a:extLst>
              </a:tr>
              <a:tr h="413382">
                <a:tc>
                  <a:txBody>
                    <a:bodyPr/>
                    <a:lstStyle/>
                    <a:p>
                      <a:pPr algn="ctr"/>
                      <a:r>
                        <a:rPr lang="en-US" sz="1400">
                          <a:solidFill>
                            <a:schemeClr val="tx1">
                              <a:lumMod val="85000"/>
                              <a:lumOff val="15000"/>
                            </a:schemeClr>
                          </a:solidFill>
                          <a:latin typeface="+mj-lt"/>
                          <a:cs typeface="Arial"/>
                        </a:rPr>
                        <a:t>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Good</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Great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53055593"/>
                  </a:ext>
                </a:extLst>
              </a:tr>
              <a:tr h="413382">
                <a:tc>
                  <a:txBody>
                    <a:bodyPr/>
                    <a:lstStyle/>
                    <a:p>
                      <a:pPr algn="ctr"/>
                      <a:r>
                        <a:rPr lang="en-US" sz="1400">
                          <a:solidFill>
                            <a:schemeClr val="tx1">
                              <a:lumMod val="85000"/>
                              <a:lumOff val="15000"/>
                            </a:schemeClr>
                          </a:solidFill>
                          <a:latin typeface="+mj-lt"/>
                          <a:cs typeface="Arial"/>
                        </a:rPr>
                        <a:t>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Think</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Want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482310672"/>
                  </a:ext>
                </a:extLst>
              </a:tr>
              <a:tr h="413382">
                <a:tc>
                  <a:txBody>
                    <a:bodyPr/>
                    <a:lstStyle/>
                    <a:p>
                      <a:pPr algn="ctr"/>
                      <a:r>
                        <a:rPr lang="en-US" sz="1400">
                          <a:solidFill>
                            <a:schemeClr val="tx1">
                              <a:lumMod val="85000"/>
                              <a:lumOff val="15000"/>
                            </a:schemeClr>
                          </a:solidFill>
                          <a:latin typeface="+mj-lt"/>
                          <a:cs typeface="Arial"/>
                        </a:rPr>
                        <a:t>6</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Insurance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Cheap</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719582"/>
                  </a:ext>
                </a:extLst>
              </a:tr>
              <a:tr h="413382">
                <a:tc>
                  <a:txBody>
                    <a:bodyPr/>
                    <a:lstStyle/>
                    <a:p>
                      <a:pPr algn="ctr"/>
                      <a:r>
                        <a:rPr lang="en-US" sz="1400">
                          <a:solidFill>
                            <a:schemeClr val="tx1">
                              <a:lumMod val="85000"/>
                              <a:lumOff val="15000"/>
                            </a:schemeClr>
                          </a:solidFill>
                          <a:latin typeface="+mj-lt"/>
                          <a:cs typeface="Arial"/>
                        </a:rPr>
                        <a:t>7</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Know</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Forget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07747533"/>
                  </a:ext>
                </a:extLst>
              </a:tr>
              <a:tr h="413382">
                <a:tc>
                  <a:txBody>
                    <a:bodyPr/>
                    <a:lstStyle/>
                    <a:p>
                      <a:pPr algn="ctr"/>
                      <a:r>
                        <a:rPr lang="en-US" sz="1400">
                          <a:solidFill>
                            <a:schemeClr val="tx1">
                              <a:lumMod val="85000"/>
                              <a:lumOff val="15000"/>
                            </a:schemeClr>
                          </a:solidFill>
                          <a:latin typeface="+mj-lt"/>
                          <a:cs typeface="Arial"/>
                        </a:rPr>
                        <a:t>8</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Guy</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endParaRPr lang="en-US" sz="14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tc>
                  <a:txBody>
                    <a:bodyPr/>
                    <a:lstStyle/>
                    <a:p>
                      <a:pPr algn="ctr"/>
                      <a:endParaRPr lang="en-US" sz="16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5991206"/>
                  </a:ext>
                </a:extLst>
              </a:tr>
            </a:tbl>
          </a:graphicData>
        </a:graphic>
      </p:graphicFrame>
    </p:spTree>
    <p:extLst>
      <p:ext uri="{BB962C8B-B14F-4D97-AF65-F5344CB8AC3E}">
        <p14:creationId xmlns:p14="http://schemas.microsoft.com/office/powerpoint/2010/main" val="1710205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10;&#10;Description automatically generated">
            <a:extLst>
              <a:ext uri="{FF2B5EF4-FFF2-40B4-BE49-F238E27FC236}">
                <a16:creationId xmlns:a16="http://schemas.microsoft.com/office/drawing/2014/main" id="{E0A359DC-5F79-835C-E3B5-9061FD1D2E9B}"/>
              </a:ext>
            </a:extLst>
          </p:cNvPr>
          <p:cNvPicPr>
            <a:picLocks noChangeAspect="1"/>
          </p:cNvPicPr>
          <p:nvPr/>
        </p:nvPicPr>
        <p:blipFill>
          <a:blip r:embed="rId3"/>
          <a:stretch>
            <a:fillRect/>
          </a:stretch>
        </p:blipFill>
        <p:spPr>
          <a:xfrm>
            <a:off x="201382" y="1213073"/>
            <a:ext cx="6473490" cy="3608191"/>
          </a:xfrm>
          <a:prstGeom prst="rect">
            <a:avLst/>
          </a:prstGeom>
        </p:spPr>
      </p:pic>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4"/>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5"/>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6"/>
          <a:stretch>
            <a:fillRect/>
          </a:stretch>
        </p:blipFill>
        <p:spPr>
          <a:xfrm>
            <a:off x="-7374" y="804649"/>
            <a:ext cx="6872748" cy="172800"/>
          </a:xfrm>
          <a:prstGeom prst="rect">
            <a:avLst/>
          </a:prstGeom>
        </p:spPr>
      </p:pic>
      <p:pic>
        <p:nvPicPr>
          <p:cNvPr id="2" name="Picture 6" descr="Logo, company name&#10;&#10;Description automatically generated">
            <a:extLst>
              <a:ext uri="{FF2B5EF4-FFF2-40B4-BE49-F238E27FC236}">
                <a16:creationId xmlns:a16="http://schemas.microsoft.com/office/drawing/2014/main" id="{96D0CECF-D0D3-0122-0538-5C9A0A15F7D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6" name="Picture 7" descr="Logo&#10;&#10;Description automatically generated">
            <a:extLst>
              <a:ext uri="{FF2B5EF4-FFF2-40B4-BE49-F238E27FC236}">
                <a16:creationId xmlns:a16="http://schemas.microsoft.com/office/drawing/2014/main" id="{5C4407B3-0187-8D22-655D-3B52BBEA025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2" name="TextBox 11">
            <a:extLst>
              <a:ext uri="{FF2B5EF4-FFF2-40B4-BE49-F238E27FC236}">
                <a16:creationId xmlns:a16="http://schemas.microsoft.com/office/drawing/2014/main" id="{3D38CCEB-AB65-A0FD-AE89-EAB463D2C732}"/>
              </a:ext>
            </a:extLst>
          </p:cNvPr>
          <p:cNvSpPr txBox="1"/>
          <p:nvPr/>
        </p:nvSpPr>
        <p:spPr>
          <a:xfrm>
            <a:off x="284256" y="5046238"/>
            <a:ext cx="11907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85000"/>
                    <a:lumOff val="15000"/>
                  </a:schemeClr>
                </a:solidFill>
                <a:latin typeface="+mj-lt"/>
                <a:ea typeface="+mn-lt"/>
                <a:cs typeface="Arial" panose="020B0604020202020204" pitchFamily="34" charset="0"/>
              </a:rPr>
              <a:t>This topic includes keywords such as </a:t>
            </a:r>
            <a:r>
              <a:rPr lang="en-US" sz="1600">
                <a:solidFill>
                  <a:schemeClr val="accent1">
                    <a:lumMod val="60000"/>
                    <a:lumOff val="40000"/>
                  </a:schemeClr>
                </a:solidFill>
                <a:latin typeface="+mj-lt"/>
                <a:ea typeface="+mn-lt"/>
                <a:cs typeface="Arial" panose="020B0604020202020204" pitchFamily="34" charset="0"/>
              </a:rPr>
              <a:t>“lol”, “https”, “location”, “s”, “app”, “com”, “help”, “address”, “auto”, “weird”</a:t>
            </a:r>
            <a:r>
              <a:rPr lang="en-US" sz="1600">
                <a:solidFill>
                  <a:schemeClr val="tx1">
                    <a:lumMod val="85000"/>
                    <a:lumOff val="15000"/>
                  </a:schemeClr>
                </a:solidFill>
                <a:latin typeface="+mj-lt"/>
                <a:ea typeface="+mn-lt"/>
                <a:cs typeface="Arial" panose="020B0604020202020204" pitchFamily="34" charset="0"/>
              </a:rPr>
              <a:t>, suggesting that this topic is related to the </a:t>
            </a:r>
            <a:r>
              <a:rPr lang="en-US" sz="1600" b="1" u="sng">
                <a:solidFill>
                  <a:schemeClr val="tx1">
                    <a:lumMod val="85000"/>
                    <a:lumOff val="15000"/>
                  </a:schemeClr>
                </a:solidFill>
                <a:latin typeface="+mj-lt"/>
                <a:ea typeface="+mn-lt"/>
                <a:cs typeface="Arial" panose="020B0604020202020204" pitchFamily="34" charset="0"/>
              </a:rPr>
              <a:t>technical issues with online platform and services</a:t>
            </a:r>
            <a:r>
              <a:rPr lang="en-US" sz="1600">
                <a:solidFill>
                  <a:schemeClr val="tx1">
                    <a:lumMod val="85000"/>
                    <a:lumOff val="15000"/>
                  </a:schemeClr>
                </a:solidFill>
                <a:latin typeface="+mj-lt"/>
                <a:ea typeface="+mn-lt"/>
                <a:cs typeface="Arial" panose="020B0604020202020204" pitchFamily="34" charset="0"/>
              </a:rPr>
              <a:t>. For instance, the words' </a:t>
            </a:r>
            <a:r>
              <a:rPr lang="en-US" sz="1600" b="1">
                <a:solidFill>
                  <a:schemeClr val="tx1">
                    <a:lumMod val="85000"/>
                    <a:lumOff val="15000"/>
                  </a:schemeClr>
                </a:solidFill>
                <a:latin typeface="+mj-lt"/>
                <a:ea typeface="+mn-lt"/>
                <a:cs typeface="Arial" panose="020B0604020202020204" pitchFamily="34" charset="0"/>
              </a:rPr>
              <a:t>'location' and 'address</a:t>
            </a:r>
            <a:r>
              <a:rPr lang="en-US" sz="1600">
                <a:solidFill>
                  <a:schemeClr val="tx1">
                    <a:lumMod val="85000"/>
                    <a:lumOff val="15000"/>
                  </a:schemeClr>
                </a:solidFill>
                <a:latin typeface="+mj-lt"/>
                <a:ea typeface="+mn-lt"/>
                <a:cs typeface="Arial" panose="020B0604020202020204" pitchFamily="34" charset="0"/>
              </a:rPr>
              <a:t>' suggest that the app includes geolocation technology and a delivery process, respectively. </a:t>
            </a:r>
            <a:r>
              <a:rPr lang="en-US" sz="1600" b="1">
                <a:solidFill>
                  <a:schemeClr val="tx1">
                    <a:lumMod val="85000"/>
                    <a:lumOff val="15000"/>
                  </a:schemeClr>
                </a:solidFill>
                <a:latin typeface="+mj-lt"/>
                <a:ea typeface="+mn-lt"/>
                <a:cs typeface="Arial" panose="020B0604020202020204" pitchFamily="34" charset="0"/>
              </a:rPr>
              <a:t>Additionally, the word 'help' indicates that the app provides customer support, while the term 'https' suggests that the app takes users' privacy and security seriously. The word 'auto' may indicate an automatic address recognition or suggestion feature, </a:t>
            </a:r>
            <a:r>
              <a:rPr lang="en-US" sz="1600">
                <a:solidFill>
                  <a:schemeClr val="tx1">
                    <a:lumMod val="85000"/>
                    <a:lumOff val="15000"/>
                  </a:schemeClr>
                </a:solidFill>
                <a:latin typeface="+mj-lt"/>
                <a:ea typeface="+mn-lt"/>
                <a:cs typeface="Arial" panose="020B0604020202020204" pitchFamily="34" charset="0"/>
              </a:rPr>
              <a:t>whereas 'weird' could refer to an unexpected or unusual aspect of the app.</a:t>
            </a:r>
            <a:endParaRPr lang="en-US">
              <a:solidFill>
                <a:schemeClr val="tx1">
                  <a:lumMod val="85000"/>
                  <a:lumOff val="15000"/>
                </a:schemeClr>
              </a:solidFill>
              <a:latin typeface="+mj-lt"/>
              <a:ea typeface="+mn-lt"/>
              <a:cs typeface="Arial" panose="020B0604020202020204" pitchFamily="34" charset="0"/>
            </a:endParaRPr>
          </a:p>
        </p:txBody>
      </p:sp>
      <p:sp>
        <p:nvSpPr>
          <p:cNvPr id="3" name="Title 1">
            <a:extLst>
              <a:ext uri="{FF2B5EF4-FFF2-40B4-BE49-F238E27FC236}">
                <a16:creationId xmlns:a16="http://schemas.microsoft.com/office/drawing/2014/main" id="{5A8227CD-CDED-EF3C-5DF1-A3D0FA202C3F}"/>
              </a:ext>
            </a:extLst>
          </p:cNvPr>
          <p:cNvSpPr txBox="1">
            <a:spLocks/>
          </p:cNvSpPr>
          <p:nvPr/>
        </p:nvSpPr>
        <p:spPr>
          <a:xfrm>
            <a:off x="201382" y="265471"/>
            <a:ext cx="11604538" cy="62608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2800" spc="0">
                <a:ea typeface="Batang"/>
              </a:rPr>
              <a:t>Topic 5 – </a:t>
            </a:r>
            <a:r>
              <a:rPr lang="en-US"/>
              <a:t>Technical issues with online platforms and services</a:t>
            </a:r>
            <a:r>
              <a:rPr lang="en-US" sz="2800" spc="0">
                <a:ea typeface="Batang"/>
              </a:rPr>
              <a:t> </a:t>
            </a:r>
          </a:p>
        </p:txBody>
      </p:sp>
      <p:graphicFrame>
        <p:nvGraphicFramePr>
          <p:cNvPr id="9" name="Table 8">
            <a:extLst>
              <a:ext uri="{FF2B5EF4-FFF2-40B4-BE49-F238E27FC236}">
                <a16:creationId xmlns:a16="http://schemas.microsoft.com/office/drawing/2014/main" id="{5313126B-A6B3-679D-D1A0-7257843DB7EE}"/>
              </a:ext>
            </a:extLst>
          </p:cNvPr>
          <p:cNvGraphicFramePr>
            <a:graphicFrameLocks noGrp="1"/>
          </p:cNvGraphicFramePr>
          <p:nvPr>
            <p:extLst>
              <p:ext uri="{D42A27DB-BD31-4B8C-83A1-F6EECF244321}">
                <p14:modId xmlns:p14="http://schemas.microsoft.com/office/powerpoint/2010/main" val="4063635938"/>
              </p:ext>
            </p:extLst>
          </p:nvPr>
        </p:nvGraphicFramePr>
        <p:xfrm>
          <a:off x="7184923" y="1160393"/>
          <a:ext cx="4155689" cy="3636060"/>
        </p:xfrm>
        <a:graphic>
          <a:graphicData uri="http://schemas.openxmlformats.org/drawingml/2006/table">
            <a:tbl>
              <a:tblPr firstRow="1" bandRow="1">
                <a:tableStyleId>{5C22544A-7EE6-4342-B048-85BDC9FD1C3A}</a:tableStyleId>
              </a:tblPr>
              <a:tblGrid>
                <a:gridCol w="442773">
                  <a:extLst>
                    <a:ext uri="{9D8B030D-6E8A-4147-A177-3AD203B41FA5}">
                      <a16:colId xmlns:a16="http://schemas.microsoft.com/office/drawing/2014/main" val="3353889278"/>
                    </a:ext>
                  </a:extLst>
                </a:gridCol>
                <a:gridCol w="1635072">
                  <a:extLst>
                    <a:ext uri="{9D8B030D-6E8A-4147-A177-3AD203B41FA5}">
                      <a16:colId xmlns:a16="http://schemas.microsoft.com/office/drawing/2014/main" val="2629777655"/>
                    </a:ext>
                  </a:extLst>
                </a:gridCol>
                <a:gridCol w="412826">
                  <a:extLst>
                    <a:ext uri="{9D8B030D-6E8A-4147-A177-3AD203B41FA5}">
                      <a16:colId xmlns:a16="http://schemas.microsoft.com/office/drawing/2014/main" val="688392850"/>
                    </a:ext>
                  </a:extLst>
                </a:gridCol>
                <a:gridCol w="1665018">
                  <a:extLst>
                    <a:ext uri="{9D8B030D-6E8A-4147-A177-3AD203B41FA5}">
                      <a16:colId xmlns:a16="http://schemas.microsoft.com/office/drawing/2014/main" val="4065494713"/>
                    </a:ext>
                  </a:extLst>
                </a:gridCol>
              </a:tblGrid>
              <a:tr h="329004">
                <a:tc gridSpan="4">
                  <a:txBody>
                    <a:bodyPr/>
                    <a:lstStyle/>
                    <a:p>
                      <a:pPr algn="ctr"/>
                      <a:r>
                        <a:rPr lang="en-US" sz="1400" b="0">
                          <a:solidFill>
                            <a:schemeClr val="tx1">
                              <a:lumMod val="85000"/>
                              <a:lumOff val="15000"/>
                            </a:schemeClr>
                          </a:solidFill>
                          <a:latin typeface="+mj-lt"/>
                          <a:cs typeface="Arial"/>
                        </a:rPr>
                        <a:t>Frequent Words_Topic 5</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89897"/>
                  </a:ext>
                </a:extLst>
              </a:tr>
              <a:tr h="413382">
                <a:tc>
                  <a:txBody>
                    <a:bodyPr/>
                    <a:lstStyle/>
                    <a:p>
                      <a:pPr algn="ctr"/>
                      <a:r>
                        <a:rPr lang="en-US" sz="1400">
                          <a:solidFill>
                            <a:schemeClr val="tx1">
                              <a:lumMod val="85000"/>
                              <a:lumOff val="15000"/>
                            </a:schemeClr>
                          </a:solidFill>
                          <a:latin typeface="+mj-lt"/>
                          <a:cs typeface="Arial"/>
                        </a:rPr>
                        <a:t>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https</a:t>
                      </a:r>
                      <a:endParaRPr lang="en-US" sz="1600">
                        <a:solidFill>
                          <a:schemeClr val="tx1"/>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9</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Preview</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2186533"/>
                  </a:ext>
                </a:extLst>
              </a:tr>
              <a:tr h="413382">
                <a:tc>
                  <a:txBody>
                    <a:bodyPr/>
                    <a:lstStyle/>
                    <a:p>
                      <a:pPr algn="ctr"/>
                      <a:r>
                        <a:rPr lang="en-US" sz="1400">
                          <a:solidFill>
                            <a:schemeClr val="tx1">
                              <a:lumMod val="85000"/>
                              <a:lumOff val="15000"/>
                            </a:schemeClr>
                          </a:solidFill>
                          <a:latin typeface="+mj-lt"/>
                          <a:cs typeface="Arial"/>
                        </a:rPr>
                        <a:t>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nice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10</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width</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403187736"/>
                  </a:ext>
                </a:extLst>
              </a:tr>
              <a:tr h="413382">
                <a:tc>
                  <a:txBody>
                    <a:bodyPr/>
                    <a:lstStyle/>
                    <a:p>
                      <a:pPr algn="ctr"/>
                      <a:r>
                        <a:rPr lang="en-US" sz="1400">
                          <a:solidFill>
                            <a:schemeClr val="tx1">
                              <a:lumMod val="85000"/>
                              <a:lumOff val="15000"/>
                            </a:schemeClr>
                          </a:solidFill>
                          <a:latin typeface="+mj-lt"/>
                          <a:cs typeface="Arial"/>
                        </a:rPr>
                        <a:t>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help</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11</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Grub hub</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6541029"/>
                  </a:ext>
                </a:extLst>
              </a:tr>
              <a:tr h="413382">
                <a:tc>
                  <a:txBody>
                    <a:bodyPr/>
                    <a:lstStyle/>
                    <a:p>
                      <a:pPr algn="ctr"/>
                      <a:r>
                        <a:rPr lang="en-US" sz="1400">
                          <a:solidFill>
                            <a:schemeClr val="tx1">
                              <a:lumMod val="85000"/>
                              <a:lumOff val="15000"/>
                            </a:schemeClr>
                          </a:solidFill>
                          <a:latin typeface="+mj-lt"/>
                          <a:cs typeface="Arial"/>
                        </a:rPr>
                        <a:t>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com</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12</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reach</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253055593"/>
                  </a:ext>
                </a:extLst>
              </a:tr>
              <a:tr h="413382">
                <a:tc>
                  <a:txBody>
                    <a:bodyPr/>
                    <a:lstStyle/>
                    <a:p>
                      <a:pPr algn="ctr"/>
                      <a:r>
                        <a:rPr lang="en-US" sz="1400">
                          <a:solidFill>
                            <a:schemeClr val="tx1">
                              <a:lumMod val="85000"/>
                              <a:lumOff val="15000"/>
                            </a:schemeClr>
                          </a:solidFill>
                          <a:latin typeface="+mj-lt"/>
                          <a:cs typeface="Arial"/>
                        </a:rPr>
                        <a:t>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auto</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13</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contact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482310672"/>
                  </a:ext>
                </a:extLst>
              </a:tr>
              <a:tr h="413382">
                <a:tc>
                  <a:txBody>
                    <a:bodyPr/>
                    <a:lstStyle/>
                    <a:p>
                      <a:pPr algn="ctr"/>
                      <a:r>
                        <a:rPr lang="en-US" sz="1400">
                          <a:solidFill>
                            <a:schemeClr val="tx1">
                              <a:lumMod val="85000"/>
                              <a:lumOff val="15000"/>
                            </a:schemeClr>
                          </a:solidFill>
                          <a:latin typeface="+mj-lt"/>
                          <a:cs typeface="Arial"/>
                        </a:rPr>
                        <a:t>6</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log</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14</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insurance</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719582"/>
                  </a:ext>
                </a:extLst>
              </a:tr>
              <a:tr h="413382">
                <a:tc>
                  <a:txBody>
                    <a:bodyPr/>
                    <a:lstStyle/>
                    <a:p>
                      <a:pPr algn="ctr"/>
                      <a:r>
                        <a:rPr lang="en-US" sz="1400">
                          <a:solidFill>
                            <a:schemeClr val="tx1">
                              <a:lumMod val="85000"/>
                              <a:lumOff val="15000"/>
                            </a:schemeClr>
                          </a:solidFill>
                          <a:latin typeface="+mj-lt"/>
                          <a:cs typeface="Arial"/>
                        </a:rPr>
                        <a:t>7</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format</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400">
                          <a:solidFill>
                            <a:schemeClr val="tx1">
                              <a:lumMod val="85000"/>
                              <a:lumOff val="15000"/>
                            </a:schemeClr>
                          </a:solidFill>
                          <a:latin typeface="+mj-lt"/>
                          <a:cs typeface="Arial"/>
                        </a:rPr>
                        <a:t>15</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www</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07747533"/>
                  </a:ext>
                </a:extLst>
              </a:tr>
              <a:tr h="413382">
                <a:tc>
                  <a:txBody>
                    <a:bodyPr/>
                    <a:lstStyle/>
                    <a:p>
                      <a:pPr algn="ctr"/>
                      <a:r>
                        <a:rPr lang="en-US" sz="1400">
                          <a:solidFill>
                            <a:schemeClr val="tx1">
                              <a:lumMod val="85000"/>
                              <a:lumOff val="15000"/>
                            </a:schemeClr>
                          </a:solidFill>
                          <a:latin typeface="+mj-lt"/>
                          <a:cs typeface="Arial"/>
                        </a:rPr>
                        <a:t>8</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r>
                        <a:rPr lang="en-US" sz="1600">
                          <a:solidFill>
                            <a:schemeClr val="tx1"/>
                          </a:solidFill>
                          <a:latin typeface="+mj-lt"/>
                          <a:cs typeface="Arial"/>
                        </a:rPr>
                        <a:t>enabled</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a:endParaRPr lang="en-US" sz="14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tc>
                  <a:txBody>
                    <a:bodyPr/>
                    <a:lstStyle/>
                    <a:p>
                      <a:pPr algn="ctr"/>
                      <a:endParaRPr lang="en-US" sz="1600">
                        <a:solidFill>
                          <a:schemeClr val="tx1">
                            <a:lumMod val="85000"/>
                            <a:lumOff val="15000"/>
                          </a:schemeClr>
                        </a:solidFill>
                        <a:latin typeface="+mj-lt"/>
                        <a:cs typeface="Arial" panose="020B0604020202020204" pitchFamily="34" charset="0"/>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25991206"/>
                  </a:ext>
                </a:extLst>
              </a:tr>
            </a:tbl>
          </a:graphicData>
        </a:graphic>
      </p:graphicFrame>
    </p:spTree>
    <p:extLst>
      <p:ext uri="{BB962C8B-B14F-4D97-AF65-F5344CB8AC3E}">
        <p14:creationId xmlns:p14="http://schemas.microsoft.com/office/powerpoint/2010/main" val="370043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77AFA7D5-74CF-6DC1-685B-FF32474BAF7E}"/>
              </a:ext>
            </a:extLst>
          </p:cNvPr>
          <p:cNvSpPr txBox="1">
            <a:spLocks/>
          </p:cNvSpPr>
          <p:nvPr/>
        </p:nvSpPr>
        <p:spPr>
          <a:xfrm>
            <a:off x="201382" y="265471"/>
            <a:ext cx="8074517"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Relevancy of topics</a:t>
            </a:r>
            <a:endParaRPr lang="en-US" sz="3200" spc="0"/>
          </a:p>
        </p:txBody>
      </p:sp>
      <p:pic>
        <p:nvPicPr>
          <p:cNvPr id="8" name="Picture 6" descr="Logo, company name&#10;&#10;Description automatically generated">
            <a:extLst>
              <a:ext uri="{FF2B5EF4-FFF2-40B4-BE49-F238E27FC236}">
                <a16:creationId xmlns:a16="http://schemas.microsoft.com/office/drawing/2014/main" id="{C082E0D7-58D4-80D1-632C-78F96BEA1F3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2D5D10A9-32B1-65B3-9953-003EBB232CA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6" name="TextBox 15">
            <a:extLst>
              <a:ext uri="{FF2B5EF4-FFF2-40B4-BE49-F238E27FC236}">
                <a16:creationId xmlns:a16="http://schemas.microsoft.com/office/drawing/2014/main" id="{60ACF1D8-56DE-4C26-9BEF-5884FD76B47E}"/>
              </a:ext>
            </a:extLst>
          </p:cNvPr>
          <p:cNvSpPr txBox="1"/>
          <p:nvPr/>
        </p:nvSpPr>
        <p:spPr>
          <a:xfrm>
            <a:off x="8088931" y="4433567"/>
            <a:ext cx="3606963" cy="1815882"/>
          </a:xfrm>
          <a:prstGeom prst="rect">
            <a:avLst/>
          </a:prstGeom>
          <a:noFill/>
        </p:spPr>
        <p:txBody>
          <a:bodyPr wrap="square">
            <a:spAutoFit/>
          </a:bodyPr>
          <a:lstStyle/>
          <a:p>
            <a:pPr algn="ctr"/>
            <a:r>
              <a:rPr lang="en-US" sz="1400">
                <a:latin typeface="+mj-lt"/>
                <a:ea typeface="+mn-lt"/>
                <a:cs typeface="Arial" panose="020B0604020202020204" pitchFamily="34" charset="0"/>
              </a:rPr>
              <a:t>Features such as</a:t>
            </a:r>
            <a:r>
              <a:rPr lang="en-US" sz="1400" b="1">
                <a:latin typeface="+mj-lt"/>
                <a:ea typeface="+mn-lt"/>
                <a:cs typeface="Arial" panose="020B0604020202020204" pitchFamily="34" charset="0"/>
              </a:rPr>
              <a:t> customer support, help center, app settings and preferences, and location-based services</a:t>
            </a:r>
            <a:r>
              <a:rPr lang="en-US" sz="1400">
                <a:latin typeface="+mj-lt"/>
                <a:ea typeface="+mn-lt"/>
                <a:cs typeface="Arial" panose="020B0604020202020204" pitchFamily="34" charset="0"/>
              </a:rPr>
              <a:t> are essential to providing a seamless and user-friendly experience. These features not only help customers troubleshoot any issues they may encounter but also improve their overall experience with the app, increasing the likelihood of repeat business.</a:t>
            </a:r>
            <a:endParaRPr lang="en-US" sz="1400"/>
          </a:p>
        </p:txBody>
      </p:sp>
      <p:sp>
        <p:nvSpPr>
          <p:cNvPr id="18" name="TextBox 17">
            <a:extLst>
              <a:ext uri="{FF2B5EF4-FFF2-40B4-BE49-F238E27FC236}">
                <a16:creationId xmlns:a16="http://schemas.microsoft.com/office/drawing/2014/main" id="{703D37F2-3654-4FD8-A84A-C96700724FC9}"/>
              </a:ext>
            </a:extLst>
          </p:cNvPr>
          <p:cNvSpPr txBox="1"/>
          <p:nvPr/>
        </p:nvSpPr>
        <p:spPr>
          <a:xfrm>
            <a:off x="4525330" y="4439176"/>
            <a:ext cx="3128953" cy="1384995"/>
          </a:xfrm>
          <a:prstGeom prst="rect">
            <a:avLst/>
          </a:prstGeom>
          <a:noFill/>
        </p:spPr>
        <p:txBody>
          <a:bodyPr wrap="square">
            <a:spAutoFit/>
          </a:bodyPr>
          <a:lstStyle/>
          <a:p>
            <a:pPr algn="ctr"/>
            <a:r>
              <a:rPr lang="en-US" sz="1400">
                <a:latin typeface="+mj-lt"/>
                <a:ea typeface="+mn-lt"/>
                <a:cs typeface="Arial" panose="020B0604020202020204" pitchFamily="34" charset="0"/>
              </a:rPr>
              <a:t>Critical features of a food delivery app such as </a:t>
            </a:r>
            <a:r>
              <a:rPr lang="en-US" sz="1400" b="1">
                <a:latin typeface="+mj-lt"/>
                <a:ea typeface="+mn-lt"/>
                <a:cs typeface="Arial" panose="020B0604020202020204" pitchFamily="34" charset="0"/>
              </a:rPr>
              <a:t>order tracking, communication, and feedback systems </a:t>
            </a:r>
            <a:r>
              <a:rPr lang="en-US" sz="1400">
                <a:latin typeface="+mj-lt"/>
                <a:ea typeface="+mn-lt"/>
                <a:cs typeface="Arial" panose="020B0604020202020204" pitchFamily="34" charset="0"/>
              </a:rPr>
              <a:t>are essential to providing a seamless customer experience and maintaining a strong customer base in a highly competitive market.</a:t>
            </a:r>
            <a:endParaRPr lang="en-US" sz="1400">
              <a:latin typeface="+mj-lt"/>
              <a:cs typeface="Arial" panose="020B0604020202020204" pitchFamily="34" charset="0"/>
            </a:endParaRPr>
          </a:p>
        </p:txBody>
      </p:sp>
      <p:sp>
        <p:nvSpPr>
          <p:cNvPr id="20" name="TextBox 19">
            <a:extLst>
              <a:ext uri="{FF2B5EF4-FFF2-40B4-BE49-F238E27FC236}">
                <a16:creationId xmlns:a16="http://schemas.microsoft.com/office/drawing/2014/main" id="{2ACB4C0E-9D20-821C-9891-83DC2B0D3DFF}"/>
              </a:ext>
            </a:extLst>
          </p:cNvPr>
          <p:cNvSpPr txBox="1"/>
          <p:nvPr/>
        </p:nvSpPr>
        <p:spPr>
          <a:xfrm>
            <a:off x="428276" y="4439177"/>
            <a:ext cx="3612839" cy="1600438"/>
          </a:xfrm>
          <a:prstGeom prst="rect">
            <a:avLst/>
          </a:prstGeom>
          <a:noFill/>
        </p:spPr>
        <p:txBody>
          <a:bodyPr wrap="square">
            <a:spAutoFit/>
          </a:bodyPr>
          <a:lstStyle/>
          <a:p>
            <a:pPr algn="ctr"/>
            <a:r>
              <a:rPr lang="en-US" sz="1400">
                <a:latin typeface="+mj-lt"/>
                <a:ea typeface="+mn-lt"/>
                <a:cs typeface="Arial" panose="020B0604020202020204" pitchFamily="34" charset="0"/>
              </a:rPr>
              <a:t>The food delivery market in the USA is highly competitive, and customers expect features such as </a:t>
            </a:r>
            <a:r>
              <a:rPr lang="en-US" sz="1400" b="1">
                <a:latin typeface="+mj-lt"/>
                <a:ea typeface="+mn-lt"/>
                <a:cs typeface="Arial" panose="020B0604020202020204" pitchFamily="34" charset="0"/>
              </a:rPr>
              <a:t>order tracking, payment options, tipping options, and restaurant selection. </a:t>
            </a:r>
            <a:r>
              <a:rPr lang="en-US" sz="1400">
                <a:latin typeface="+mj-lt"/>
                <a:ea typeface="+mn-lt"/>
                <a:cs typeface="Arial" panose="020B0604020202020204" pitchFamily="34" charset="0"/>
              </a:rPr>
              <a:t>Therefore, food delivery apps need to offer a seamless order and delivery process to meet customer expectations and maintain a strong customer base.</a:t>
            </a:r>
          </a:p>
        </p:txBody>
      </p:sp>
      <p:pic>
        <p:nvPicPr>
          <p:cNvPr id="3074" name="Picture 2" descr="Customer service - Free user icons">
            <a:extLst>
              <a:ext uri="{FF2B5EF4-FFF2-40B4-BE49-F238E27FC236}">
                <a16:creationId xmlns:a16="http://schemas.microsoft.com/office/drawing/2014/main" id="{536484D9-5867-E4F8-9BAD-45C71F487C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3699" y="1955341"/>
            <a:ext cx="1742975" cy="17429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0871B4E-6E2F-A451-6CF6-26BF220D4950}"/>
              </a:ext>
            </a:extLst>
          </p:cNvPr>
          <p:cNvSpPr txBox="1"/>
          <p:nvPr/>
        </p:nvSpPr>
        <p:spPr>
          <a:xfrm>
            <a:off x="8218266" y="3863078"/>
            <a:ext cx="2952835" cy="646331"/>
          </a:xfrm>
          <a:prstGeom prst="rect">
            <a:avLst/>
          </a:prstGeom>
          <a:noFill/>
        </p:spPr>
        <p:txBody>
          <a:bodyPr wrap="square" rtlCol="0">
            <a:spAutoFit/>
          </a:bodyPr>
          <a:lstStyle/>
          <a:p>
            <a:pPr algn="ctr"/>
            <a:r>
              <a:rPr lang="en-US" u="sng">
                <a:solidFill>
                  <a:schemeClr val="tx1">
                    <a:lumMod val="85000"/>
                    <a:lumOff val="15000"/>
                  </a:schemeClr>
                </a:solidFill>
              </a:rPr>
              <a:t>Topic 3: App Support &amp; Assistance</a:t>
            </a:r>
          </a:p>
        </p:txBody>
      </p:sp>
      <p:sp>
        <p:nvSpPr>
          <p:cNvPr id="22" name="TextBox 21">
            <a:extLst>
              <a:ext uri="{FF2B5EF4-FFF2-40B4-BE49-F238E27FC236}">
                <a16:creationId xmlns:a16="http://schemas.microsoft.com/office/drawing/2014/main" id="{0BAC86B5-DBA4-589F-5EC2-ABB74F38634A}"/>
              </a:ext>
            </a:extLst>
          </p:cNvPr>
          <p:cNvSpPr txBox="1"/>
          <p:nvPr/>
        </p:nvSpPr>
        <p:spPr>
          <a:xfrm>
            <a:off x="703045" y="3863078"/>
            <a:ext cx="2952835" cy="646331"/>
          </a:xfrm>
          <a:prstGeom prst="rect">
            <a:avLst/>
          </a:prstGeom>
          <a:noFill/>
        </p:spPr>
        <p:txBody>
          <a:bodyPr wrap="square" rtlCol="0">
            <a:spAutoFit/>
          </a:bodyPr>
          <a:lstStyle/>
          <a:p>
            <a:pPr algn="ctr"/>
            <a:r>
              <a:rPr lang="en-US" u="sng">
                <a:solidFill>
                  <a:schemeClr val="tx1">
                    <a:lumMod val="85000"/>
                    <a:lumOff val="15000"/>
                  </a:schemeClr>
                </a:solidFill>
              </a:rPr>
              <a:t>Topic 1: Order &amp; Delivery Process</a:t>
            </a:r>
          </a:p>
        </p:txBody>
      </p:sp>
      <p:sp>
        <p:nvSpPr>
          <p:cNvPr id="23" name="TextBox 22">
            <a:extLst>
              <a:ext uri="{FF2B5EF4-FFF2-40B4-BE49-F238E27FC236}">
                <a16:creationId xmlns:a16="http://schemas.microsoft.com/office/drawing/2014/main" id="{7237093C-A0DB-EB02-42E7-9551077E08CE}"/>
              </a:ext>
            </a:extLst>
          </p:cNvPr>
          <p:cNvSpPr txBox="1"/>
          <p:nvPr/>
        </p:nvSpPr>
        <p:spPr>
          <a:xfrm>
            <a:off x="4503310" y="3863078"/>
            <a:ext cx="3114449" cy="646331"/>
          </a:xfrm>
          <a:prstGeom prst="rect">
            <a:avLst/>
          </a:prstGeom>
          <a:noFill/>
        </p:spPr>
        <p:txBody>
          <a:bodyPr wrap="square" rtlCol="0">
            <a:spAutoFit/>
          </a:bodyPr>
          <a:lstStyle/>
          <a:p>
            <a:pPr algn="ctr"/>
            <a:r>
              <a:rPr lang="en-US" u="sng">
                <a:solidFill>
                  <a:schemeClr val="tx1">
                    <a:lumMod val="85000"/>
                    <a:lumOff val="15000"/>
                  </a:schemeClr>
                </a:solidFill>
              </a:rPr>
              <a:t>Topic 2: Customer &amp; Driver Interactions</a:t>
            </a:r>
          </a:p>
        </p:txBody>
      </p:sp>
      <p:pic>
        <p:nvPicPr>
          <p:cNvPr id="3076" name="Picture 4" descr="Food app - Free food icons">
            <a:extLst>
              <a:ext uri="{FF2B5EF4-FFF2-40B4-BE49-F238E27FC236}">
                <a16:creationId xmlns:a16="http://schemas.microsoft.com/office/drawing/2014/main" id="{392C47D2-E43A-F06F-75FB-A7FB737373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3029" y="1837494"/>
            <a:ext cx="2003334" cy="20033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od delivery - Free business and finance icons">
            <a:extLst>
              <a:ext uri="{FF2B5EF4-FFF2-40B4-BE49-F238E27FC236}">
                <a16:creationId xmlns:a16="http://schemas.microsoft.com/office/drawing/2014/main" id="{D07DEA27-0144-1374-3529-79C97C403C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8867" y="1825162"/>
            <a:ext cx="2003334" cy="200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10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7374" y="4284997"/>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77AFA7D5-74CF-6DC1-685B-FF32474BAF7E}"/>
              </a:ext>
            </a:extLst>
          </p:cNvPr>
          <p:cNvSpPr txBox="1">
            <a:spLocks/>
          </p:cNvSpPr>
          <p:nvPr/>
        </p:nvSpPr>
        <p:spPr>
          <a:xfrm>
            <a:off x="201382" y="265471"/>
            <a:ext cx="8074517"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Relevancy of topics</a:t>
            </a:r>
            <a:endParaRPr lang="en-US" sz="3200" spc="0"/>
          </a:p>
        </p:txBody>
      </p:sp>
      <p:pic>
        <p:nvPicPr>
          <p:cNvPr id="8" name="Picture 6" descr="Logo, company name&#10;&#10;Description automatically generated">
            <a:extLst>
              <a:ext uri="{FF2B5EF4-FFF2-40B4-BE49-F238E27FC236}">
                <a16:creationId xmlns:a16="http://schemas.microsoft.com/office/drawing/2014/main" id="{C082E0D7-58D4-80D1-632C-78F96BEA1F3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2D5D10A9-32B1-65B3-9953-003EBB232CA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8" name="TextBox 17">
            <a:extLst>
              <a:ext uri="{FF2B5EF4-FFF2-40B4-BE49-F238E27FC236}">
                <a16:creationId xmlns:a16="http://schemas.microsoft.com/office/drawing/2014/main" id="{703D37F2-3654-4FD8-A84A-C96700724FC9}"/>
              </a:ext>
            </a:extLst>
          </p:cNvPr>
          <p:cNvSpPr txBox="1"/>
          <p:nvPr/>
        </p:nvSpPr>
        <p:spPr>
          <a:xfrm>
            <a:off x="4525330" y="4439176"/>
            <a:ext cx="3128953" cy="307777"/>
          </a:xfrm>
          <a:prstGeom prst="rect">
            <a:avLst/>
          </a:prstGeom>
          <a:noFill/>
        </p:spPr>
        <p:txBody>
          <a:bodyPr wrap="square">
            <a:spAutoFit/>
          </a:bodyPr>
          <a:lstStyle/>
          <a:p>
            <a:pPr algn="ctr"/>
            <a:r>
              <a:rPr lang="en-US" sz="1400">
                <a:latin typeface="+mj-lt"/>
                <a:ea typeface="+mn-lt"/>
                <a:cs typeface="Arial" panose="020B0604020202020204" pitchFamily="34" charset="0"/>
              </a:rPr>
              <a:t>.</a:t>
            </a:r>
            <a:endParaRPr lang="en-US" sz="1400">
              <a:latin typeface="+mj-lt"/>
              <a:cs typeface="Arial" panose="020B0604020202020204" pitchFamily="34" charset="0"/>
            </a:endParaRPr>
          </a:p>
        </p:txBody>
      </p:sp>
      <p:sp>
        <p:nvSpPr>
          <p:cNvPr id="20" name="TextBox 19">
            <a:extLst>
              <a:ext uri="{FF2B5EF4-FFF2-40B4-BE49-F238E27FC236}">
                <a16:creationId xmlns:a16="http://schemas.microsoft.com/office/drawing/2014/main" id="{2ACB4C0E-9D20-821C-9891-83DC2B0D3DFF}"/>
              </a:ext>
            </a:extLst>
          </p:cNvPr>
          <p:cNvSpPr txBox="1"/>
          <p:nvPr/>
        </p:nvSpPr>
        <p:spPr>
          <a:xfrm>
            <a:off x="428276" y="4439177"/>
            <a:ext cx="3612839" cy="2031325"/>
          </a:xfrm>
          <a:prstGeom prst="rect">
            <a:avLst/>
          </a:prstGeom>
          <a:noFill/>
        </p:spPr>
        <p:txBody>
          <a:bodyPr wrap="square">
            <a:spAutoFit/>
          </a:bodyPr>
          <a:lstStyle/>
          <a:p>
            <a:pPr algn="ctr"/>
            <a:r>
              <a:rPr lang="en-US" sz="1400">
                <a:latin typeface="+mj-lt"/>
                <a:ea typeface="+mn-lt"/>
                <a:cs typeface="Arial" panose="020B0604020202020204" pitchFamily="34" charset="0"/>
              </a:rPr>
              <a:t>Users can </a:t>
            </a:r>
            <a:r>
              <a:rPr lang="en-US" sz="1400" b="1">
                <a:latin typeface="+mj-lt"/>
                <a:ea typeface="+mn-lt"/>
                <a:cs typeface="Arial" panose="020B0604020202020204" pitchFamily="34" charset="0"/>
              </a:rPr>
              <a:t>choose the day and time for their delivery, track their order status in real-time, rate and review their orders, and receive promotions and discounts on their orders. </a:t>
            </a:r>
          </a:p>
          <a:p>
            <a:pPr algn="ctr"/>
            <a:r>
              <a:rPr lang="en-US" sz="1400">
                <a:latin typeface="+mj-lt"/>
                <a:ea typeface="+mn-lt"/>
                <a:cs typeface="Arial" panose="020B0604020202020204" pitchFamily="34" charset="0"/>
              </a:rPr>
              <a:t>These features have become increasingly important in the competitive food delivery market in the USA, where many companies are competing for users' attention and loyalty.</a:t>
            </a:r>
          </a:p>
        </p:txBody>
      </p:sp>
      <p:sp>
        <p:nvSpPr>
          <p:cNvPr id="22" name="TextBox 21">
            <a:extLst>
              <a:ext uri="{FF2B5EF4-FFF2-40B4-BE49-F238E27FC236}">
                <a16:creationId xmlns:a16="http://schemas.microsoft.com/office/drawing/2014/main" id="{0BAC86B5-DBA4-589F-5EC2-ABB74F38634A}"/>
              </a:ext>
            </a:extLst>
          </p:cNvPr>
          <p:cNvSpPr txBox="1"/>
          <p:nvPr/>
        </p:nvSpPr>
        <p:spPr>
          <a:xfrm>
            <a:off x="703045" y="3863078"/>
            <a:ext cx="2952835" cy="646331"/>
          </a:xfrm>
          <a:prstGeom prst="rect">
            <a:avLst/>
          </a:prstGeom>
          <a:noFill/>
        </p:spPr>
        <p:txBody>
          <a:bodyPr wrap="square" rtlCol="0">
            <a:spAutoFit/>
          </a:bodyPr>
          <a:lstStyle/>
          <a:p>
            <a:pPr algn="ctr"/>
            <a:r>
              <a:rPr lang="en-US" u="sng">
                <a:solidFill>
                  <a:schemeClr val="tx1">
                    <a:lumMod val="85000"/>
                    <a:lumOff val="15000"/>
                  </a:schemeClr>
                </a:solidFill>
              </a:rPr>
              <a:t>Topic 4: Time, Personal &amp; Finance Expressions</a:t>
            </a:r>
          </a:p>
        </p:txBody>
      </p:sp>
      <p:sp>
        <p:nvSpPr>
          <p:cNvPr id="23" name="TextBox 22">
            <a:extLst>
              <a:ext uri="{FF2B5EF4-FFF2-40B4-BE49-F238E27FC236}">
                <a16:creationId xmlns:a16="http://schemas.microsoft.com/office/drawing/2014/main" id="{7237093C-A0DB-EB02-42E7-9551077E08CE}"/>
              </a:ext>
            </a:extLst>
          </p:cNvPr>
          <p:cNvSpPr txBox="1"/>
          <p:nvPr/>
        </p:nvSpPr>
        <p:spPr>
          <a:xfrm>
            <a:off x="6524625" y="3674965"/>
            <a:ext cx="3804408" cy="646331"/>
          </a:xfrm>
          <a:prstGeom prst="rect">
            <a:avLst/>
          </a:prstGeom>
          <a:noFill/>
        </p:spPr>
        <p:txBody>
          <a:bodyPr wrap="square" rtlCol="0">
            <a:spAutoFit/>
          </a:bodyPr>
          <a:lstStyle/>
          <a:p>
            <a:pPr algn="ctr"/>
            <a:r>
              <a:rPr lang="en-US" u="sng">
                <a:solidFill>
                  <a:schemeClr val="tx1">
                    <a:lumMod val="85000"/>
                    <a:lumOff val="15000"/>
                  </a:schemeClr>
                </a:solidFill>
              </a:rPr>
              <a:t>Topic 5: </a:t>
            </a:r>
            <a:r>
              <a:rPr lang="en-US" u="sng"/>
              <a:t>Technical issues with online platforms and services</a:t>
            </a:r>
            <a:endParaRPr lang="en-US" u="sng">
              <a:solidFill>
                <a:schemeClr val="tx1">
                  <a:lumMod val="85000"/>
                  <a:lumOff val="15000"/>
                </a:schemeClr>
              </a:solidFill>
            </a:endParaRPr>
          </a:p>
        </p:txBody>
      </p:sp>
      <p:pic>
        <p:nvPicPr>
          <p:cNvPr id="17" name="Graphic 16" descr="Stopwatch 75% with solid fill">
            <a:extLst>
              <a:ext uri="{FF2B5EF4-FFF2-40B4-BE49-F238E27FC236}">
                <a16:creationId xmlns:a16="http://schemas.microsoft.com/office/drawing/2014/main" id="{7D871691-07FB-78B4-9405-A145051594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126" y="2327141"/>
            <a:ext cx="914400" cy="914400"/>
          </a:xfrm>
          <a:prstGeom prst="rect">
            <a:avLst/>
          </a:prstGeom>
        </p:spPr>
      </p:pic>
      <p:pic>
        <p:nvPicPr>
          <p:cNvPr id="24" name="Graphic 23" descr="Coins outline">
            <a:extLst>
              <a:ext uri="{FF2B5EF4-FFF2-40B4-BE49-F238E27FC236}">
                <a16:creationId xmlns:a16="http://schemas.microsoft.com/office/drawing/2014/main" id="{318E8118-967C-14F5-F4A6-74003C0DD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77495" y="2772821"/>
            <a:ext cx="914400" cy="914400"/>
          </a:xfrm>
          <a:prstGeom prst="rect">
            <a:avLst/>
          </a:prstGeom>
        </p:spPr>
      </p:pic>
      <p:pic>
        <p:nvPicPr>
          <p:cNvPr id="26" name="Graphic 25" descr="Hourglass 90% with solid fill">
            <a:extLst>
              <a:ext uri="{FF2B5EF4-FFF2-40B4-BE49-F238E27FC236}">
                <a16:creationId xmlns:a16="http://schemas.microsoft.com/office/drawing/2014/main" id="{042F8B97-D400-9E9F-A92D-B21EC6E555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2340" y="1927723"/>
            <a:ext cx="914400" cy="914400"/>
          </a:xfrm>
          <a:prstGeom prst="rect">
            <a:avLst/>
          </a:prstGeom>
        </p:spPr>
      </p:pic>
      <p:sp>
        <p:nvSpPr>
          <p:cNvPr id="27" name="TextBox 26">
            <a:extLst>
              <a:ext uri="{FF2B5EF4-FFF2-40B4-BE49-F238E27FC236}">
                <a16:creationId xmlns:a16="http://schemas.microsoft.com/office/drawing/2014/main" id="{6F2DF99D-984E-109D-759D-CA975921E282}"/>
              </a:ext>
            </a:extLst>
          </p:cNvPr>
          <p:cNvSpPr txBox="1"/>
          <p:nvPr/>
        </p:nvSpPr>
        <p:spPr>
          <a:xfrm>
            <a:off x="5724526" y="4231252"/>
            <a:ext cx="4976618" cy="2031325"/>
          </a:xfrm>
          <a:prstGeom prst="rect">
            <a:avLst/>
          </a:prstGeom>
          <a:noFill/>
        </p:spPr>
        <p:txBody>
          <a:bodyPr wrap="square">
            <a:spAutoFit/>
          </a:bodyPr>
          <a:lstStyle/>
          <a:p>
            <a:pPr algn="ctr"/>
            <a:r>
              <a:rPr lang="en-US" sz="1400">
                <a:latin typeface="+mj-lt"/>
                <a:ea typeface="+mn-lt"/>
                <a:cs typeface="Arial" panose="020B0604020202020204" pitchFamily="34" charset="0"/>
              </a:rPr>
              <a:t>This is relevant to food delivery apps in the USA as it highlights some of the common features and functionalities that users may expect from a food delivery app. </a:t>
            </a:r>
            <a:r>
              <a:rPr lang="en-US" sz="1400" b="1">
                <a:latin typeface="+mj-lt"/>
                <a:ea typeface="+mn-lt"/>
                <a:cs typeface="Arial" panose="020B0604020202020204" pitchFamily="34" charset="0"/>
              </a:rPr>
              <a:t>The use of geolocation technology, secure website protocols, customer support, and automatic address recognition</a:t>
            </a:r>
            <a:r>
              <a:rPr lang="en-US" sz="1400">
                <a:latin typeface="+mj-lt"/>
                <a:ea typeface="+mn-lt"/>
                <a:cs typeface="Arial" panose="020B0604020202020204" pitchFamily="34" charset="0"/>
              </a:rPr>
              <a:t> can all help to enhance the user experience and make the app more competitive in the crowded food delivery market in the USA. By providing these features and ensuring user privacy and security, food delivery apps can attract and retain users, which is crucial for success in the highly competitive market.</a:t>
            </a:r>
          </a:p>
        </p:txBody>
      </p:sp>
      <p:pic>
        <p:nvPicPr>
          <p:cNvPr id="30" name="Graphic 29" descr="Internet outline">
            <a:extLst>
              <a:ext uri="{FF2B5EF4-FFF2-40B4-BE49-F238E27FC236}">
                <a16:creationId xmlns:a16="http://schemas.microsoft.com/office/drawing/2014/main" id="{0C8D67AC-B871-A492-9C7D-651C72A7AD5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8025" y="2235246"/>
            <a:ext cx="1126235" cy="1126235"/>
          </a:xfrm>
          <a:prstGeom prst="rect">
            <a:avLst/>
          </a:prstGeom>
        </p:spPr>
      </p:pic>
      <p:pic>
        <p:nvPicPr>
          <p:cNvPr id="32" name="Graphic 31" descr="Online Network with solid fill">
            <a:extLst>
              <a:ext uri="{FF2B5EF4-FFF2-40B4-BE49-F238E27FC236}">
                <a16:creationId xmlns:a16="http://schemas.microsoft.com/office/drawing/2014/main" id="{18836C46-32CD-3329-B6B2-014A1E80CEF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84259" y="1733683"/>
            <a:ext cx="1507857" cy="1507857"/>
          </a:xfrm>
          <a:prstGeom prst="rect">
            <a:avLst/>
          </a:prstGeom>
        </p:spPr>
      </p:pic>
      <p:pic>
        <p:nvPicPr>
          <p:cNvPr id="34" name="Graphic 33" descr="Marker with solid fill">
            <a:extLst>
              <a:ext uri="{FF2B5EF4-FFF2-40B4-BE49-F238E27FC236}">
                <a16:creationId xmlns:a16="http://schemas.microsoft.com/office/drawing/2014/main" id="{A5A5A58A-83D0-7C7E-E641-CB21C44FAB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3887" y="1611449"/>
            <a:ext cx="914400" cy="914400"/>
          </a:xfrm>
          <a:prstGeom prst="rect">
            <a:avLst/>
          </a:prstGeom>
        </p:spPr>
      </p:pic>
    </p:spTree>
    <p:extLst>
      <p:ext uri="{BB962C8B-B14F-4D97-AF65-F5344CB8AC3E}">
        <p14:creationId xmlns:p14="http://schemas.microsoft.com/office/powerpoint/2010/main" val="617556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0"/>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7374" y="4284997"/>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77AFA7D5-74CF-6DC1-685B-FF32474BAF7E}"/>
              </a:ext>
            </a:extLst>
          </p:cNvPr>
          <p:cNvSpPr txBox="1">
            <a:spLocks/>
          </p:cNvSpPr>
          <p:nvPr/>
        </p:nvSpPr>
        <p:spPr>
          <a:xfrm>
            <a:off x="201382" y="265471"/>
            <a:ext cx="8074517"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Sentiment analysis on topics</a:t>
            </a:r>
            <a:endParaRPr lang="en-US" sz="3200" spc="0"/>
          </a:p>
        </p:txBody>
      </p:sp>
      <p:pic>
        <p:nvPicPr>
          <p:cNvPr id="8" name="Picture 6" descr="Logo, company name&#10;&#10;Description automatically generated">
            <a:extLst>
              <a:ext uri="{FF2B5EF4-FFF2-40B4-BE49-F238E27FC236}">
                <a16:creationId xmlns:a16="http://schemas.microsoft.com/office/drawing/2014/main" id="{C082E0D7-58D4-80D1-632C-78F96BEA1F3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2D5D10A9-32B1-65B3-9953-003EBB232CA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8" name="TextBox 17">
            <a:extLst>
              <a:ext uri="{FF2B5EF4-FFF2-40B4-BE49-F238E27FC236}">
                <a16:creationId xmlns:a16="http://schemas.microsoft.com/office/drawing/2014/main" id="{703D37F2-3654-4FD8-A84A-C96700724FC9}"/>
              </a:ext>
            </a:extLst>
          </p:cNvPr>
          <p:cNvSpPr txBox="1"/>
          <p:nvPr/>
        </p:nvSpPr>
        <p:spPr>
          <a:xfrm>
            <a:off x="4525330" y="4439176"/>
            <a:ext cx="3128953" cy="307777"/>
          </a:xfrm>
          <a:prstGeom prst="rect">
            <a:avLst/>
          </a:prstGeom>
          <a:noFill/>
        </p:spPr>
        <p:txBody>
          <a:bodyPr wrap="square">
            <a:spAutoFit/>
          </a:bodyPr>
          <a:lstStyle/>
          <a:p>
            <a:pPr algn="ctr"/>
            <a:r>
              <a:rPr lang="en-US" sz="1400">
                <a:latin typeface="+mj-lt"/>
                <a:ea typeface="+mn-lt"/>
                <a:cs typeface="Arial" panose="020B0604020202020204" pitchFamily="34" charset="0"/>
              </a:rPr>
              <a:t>.</a:t>
            </a:r>
            <a:endParaRPr lang="en-US" sz="1400">
              <a:latin typeface="+mj-lt"/>
              <a:cs typeface="Arial" panose="020B0604020202020204" pitchFamily="34" charset="0"/>
            </a:endParaRPr>
          </a:p>
        </p:txBody>
      </p:sp>
      <p:pic>
        <p:nvPicPr>
          <p:cNvPr id="3" name="Picture 2">
            <a:extLst>
              <a:ext uri="{FF2B5EF4-FFF2-40B4-BE49-F238E27FC236}">
                <a16:creationId xmlns:a16="http://schemas.microsoft.com/office/drawing/2014/main" id="{77AAF678-6E98-7881-4A93-EB2A647803B5}"/>
              </a:ext>
            </a:extLst>
          </p:cNvPr>
          <p:cNvPicPr>
            <a:picLocks noChangeAspect="1"/>
          </p:cNvPicPr>
          <p:nvPr/>
        </p:nvPicPr>
        <p:blipFill>
          <a:blip r:embed="rId9"/>
          <a:stretch>
            <a:fillRect/>
          </a:stretch>
        </p:blipFill>
        <p:spPr>
          <a:xfrm>
            <a:off x="5168088" y="977449"/>
            <a:ext cx="6610690" cy="5226319"/>
          </a:xfrm>
          <a:prstGeom prst="rect">
            <a:avLst/>
          </a:prstGeom>
        </p:spPr>
      </p:pic>
      <p:sp>
        <p:nvSpPr>
          <p:cNvPr id="7" name="TextBox 6">
            <a:extLst>
              <a:ext uri="{FF2B5EF4-FFF2-40B4-BE49-F238E27FC236}">
                <a16:creationId xmlns:a16="http://schemas.microsoft.com/office/drawing/2014/main" id="{70D1BA55-D4F6-73C5-A025-D6AC472A9028}"/>
              </a:ext>
            </a:extLst>
          </p:cNvPr>
          <p:cNvSpPr txBox="1"/>
          <p:nvPr/>
        </p:nvSpPr>
        <p:spPr>
          <a:xfrm>
            <a:off x="95250" y="1294308"/>
            <a:ext cx="4661938" cy="1169551"/>
          </a:xfrm>
          <a:prstGeom prst="rect">
            <a:avLst/>
          </a:prstGeom>
          <a:noFill/>
        </p:spPr>
        <p:txBody>
          <a:bodyPr wrap="square" rtlCol="0">
            <a:spAutoFit/>
          </a:bodyPr>
          <a:lstStyle/>
          <a:p>
            <a:r>
              <a:rPr lang="en-US" sz="1400"/>
              <a:t>Topic 1 – Time, personal, and finance expressions </a:t>
            </a:r>
          </a:p>
          <a:p>
            <a:r>
              <a:rPr lang="en-US" sz="1400"/>
              <a:t>Topic 2 – Order and Delivery Process</a:t>
            </a:r>
          </a:p>
          <a:p>
            <a:r>
              <a:rPr lang="en-US" sz="1400"/>
              <a:t>Topic 3 – Customer and Driver Interactions</a:t>
            </a:r>
          </a:p>
          <a:p>
            <a:r>
              <a:rPr lang="en-US" sz="1400"/>
              <a:t>Topic 4 – App Support and Assistance</a:t>
            </a:r>
          </a:p>
          <a:p>
            <a:r>
              <a:rPr lang="en-US" sz="1400"/>
              <a:t>Topic 5 – Technical issues with online platforms and services </a:t>
            </a:r>
          </a:p>
        </p:txBody>
      </p:sp>
      <p:sp>
        <p:nvSpPr>
          <p:cNvPr id="9" name="TextBox 8">
            <a:extLst>
              <a:ext uri="{FF2B5EF4-FFF2-40B4-BE49-F238E27FC236}">
                <a16:creationId xmlns:a16="http://schemas.microsoft.com/office/drawing/2014/main" id="{EE2AC2A8-8936-4EBF-6689-EBA0720BF7DB}"/>
              </a:ext>
            </a:extLst>
          </p:cNvPr>
          <p:cNvSpPr txBox="1"/>
          <p:nvPr/>
        </p:nvSpPr>
        <p:spPr>
          <a:xfrm>
            <a:off x="95250" y="2730310"/>
            <a:ext cx="4661938" cy="1600438"/>
          </a:xfrm>
          <a:prstGeom prst="rect">
            <a:avLst/>
          </a:prstGeom>
          <a:solidFill>
            <a:schemeClr val="accent1">
              <a:lumMod val="20000"/>
              <a:lumOff val="80000"/>
            </a:schemeClr>
          </a:solidFill>
        </p:spPr>
        <p:txBody>
          <a:bodyPr wrap="square" rtlCol="0">
            <a:spAutoFit/>
          </a:bodyPr>
          <a:lstStyle/>
          <a:p>
            <a:r>
              <a:rPr lang="en-US" sz="1400"/>
              <a:t>Based on the graph, we observe that Topic 3 has the highest negative sentiment score of around </a:t>
            </a:r>
            <a:r>
              <a:rPr lang="en-US" sz="1400" b="1"/>
              <a:t>-0.36 </a:t>
            </a:r>
            <a:r>
              <a:rPr lang="en-US" sz="1400"/>
              <a:t>while Topic 1 has the highest positive sentiment score of </a:t>
            </a:r>
            <a:r>
              <a:rPr lang="en-US" sz="1400" b="1"/>
              <a:t>0.38.</a:t>
            </a:r>
          </a:p>
          <a:p>
            <a:endParaRPr lang="en-US" sz="1400"/>
          </a:p>
          <a:p>
            <a:r>
              <a:rPr lang="en-US" sz="1400"/>
              <a:t>Hence, we can focus on the strengths of Topic 1, Topic 2 and Topic 3 more and try to prevent the weaknesses of Topic 3 and 5.</a:t>
            </a:r>
          </a:p>
        </p:txBody>
      </p:sp>
    </p:spTree>
    <p:extLst>
      <p:ext uri="{BB962C8B-B14F-4D97-AF65-F5344CB8AC3E}">
        <p14:creationId xmlns:p14="http://schemas.microsoft.com/office/powerpoint/2010/main" val="3537876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0"/>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7374" y="4284997"/>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77AFA7D5-74CF-6DC1-685B-FF32474BAF7E}"/>
              </a:ext>
            </a:extLst>
          </p:cNvPr>
          <p:cNvSpPr txBox="1">
            <a:spLocks/>
          </p:cNvSpPr>
          <p:nvPr/>
        </p:nvSpPr>
        <p:spPr>
          <a:xfrm>
            <a:off x="201382" y="265471"/>
            <a:ext cx="8074517"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Sentiment analysis on topics</a:t>
            </a:r>
            <a:endParaRPr lang="en-US" sz="3200" spc="0"/>
          </a:p>
        </p:txBody>
      </p:sp>
      <p:pic>
        <p:nvPicPr>
          <p:cNvPr id="8" name="Picture 6" descr="Logo, company name&#10;&#10;Description automatically generated">
            <a:extLst>
              <a:ext uri="{FF2B5EF4-FFF2-40B4-BE49-F238E27FC236}">
                <a16:creationId xmlns:a16="http://schemas.microsoft.com/office/drawing/2014/main" id="{C082E0D7-58D4-80D1-632C-78F96BEA1F3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2D5D10A9-32B1-65B3-9953-003EBB232CA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8" name="TextBox 17">
            <a:extLst>
              <a:ext uri="{FF2B5EF4-FFF2-40B4-BE49-F238E27FC236}">
                <a16:creationId xmlns:a16="http://schemas.microsoft.com/office/drawing/2014/main" id="{703D37F2-3654-4FD8-A84A-C96700724FC9}"/>
              </a:ext>
            </a:extLst>
          </p:cNvPr>
          <p:cNvSpPr txBox="1"/>
          <p:nvPr/>
        </p:nvSpPr>
        <p:spPr>
          <a:xfrm>
            <a:off x="4525330" y="4439176"/>
            <a:ext cx="3128953" cy="307777"/>
          </a:xfrm>
          <a:prstGeom prst="rect">
            <a:avLst/>
          </a:prstGeom>
          <a:noFill/>
        </p:spPr>
        <p:txBody>
          <a:bodyPr wrap="square">
            <a:spAutoFit/>
          </a:bodyPr>
          <a:lstStyle/>
          <a:p>
            <a:pPr algn="ctr"/>
            <a:r>
              <a:rPr lang="en-US" sz="1400">
                <a:latin typeface="+mj-lt"/>
                <a:ea typeface="+mn-lt"/>
                <a:cs typeface="Arial" panose="020B0604020202020204" pitchFamily="34" charset="0"/>
              </a:rPr>
              <a:t>.</a:t>
            </a:r>
            <a:endParaRPr lang="en-US" sz="1400">
              <a:latin typeface="+mj-lt"/>
              <a:cs typeface="Arial" panose="020B0604020202020204" pitchFamily="34" charset="0"/>
            </a:endParaRPr>
          </a:p>
        </p:txBody>
      </p:sp>
      <p:sp>
        <p:nvSpPr>
          <p:cNvPr id="7" name="TextBox 6">
            <a:extLst>
              <a:ext uri="{FF2B5EF4-FFF2-40B4-BE49-F238E27FC236}">
                <a16:creationId xmlns:a16="http://schemas.microsoft.com/office/drawing/2014/main" id="{70D1BA55-D4F6-73C5-A025-D6AC472A9028}"/>
              </a:ext>
            </a:extLst>
          </p:cNvPr>
          <p:cNvSpPr txBox="1"/>
          <p:nvPr/>
        </p:nvSpPr>
        <p:spPr>
          <a:xfrm>
            <a:off x="95250" y="1294308"/>
            <a:ext cx="4661938" cy="1169551"/>
          </a:xfrm>
          <a:prstGeom prst="rect">
            <a:avLst/>
          </a:prstGeom>
          <a:noFill/>
        </p:spPr>
        <p:txBody>
          <a:bodyPr wrap="square" rtlCol="0">
            <a:spAutoFit/>
          </a:bodyPr>
          <a:lstStyle/>
          <a:p>
            <a:r>
              <a:rPr lang="en-US" sz="1400"/>
              <a:t>Topic 1 – Time, personal, and finance expressions </a:t>
            </a:r>
          </a:p>
          <a:p>
            <a:r>
              <a:rPr lang="en-US" sz="1400"/>
              <a:t>Topic 2 – Order and Delivery Process</a:t>
            </a:r>
          </a:p>
          <a:p>
            <a:r>
              <a:rPr lang="en-US" sz="1400"/>
              <a:t>Topic 3 – Customer and Driver Interactions</a:t>
            </a:r>
          </a:p>
          <a:p>
            <a:r>
              <a:rPr lang="en-US" sz="1400"/>
              <a:t>Topic 4 – App Support and Assistance</a:t>
            </a:r>
          </a:p>
          <a:p>
            <a:r>
              <a:rPr lang="en-US" sz="1400"/>
              <a:t>Topic 5 – Technical issues with online platforms and services </a:t>
            </a:r>
          </a:p>
        </p:txBody>
      </p:sp>
      <p:sp>
        <p:nvSpPr>
          <p:cNvPr id="9" name="TextBox 8">
            <a:extLst>
              <a:ext uri="{FF2B5EF4-FFF2-40B4-BE49-F238E27FC236}">
                <a16:creationId xmlns:a16="http://schemas.microsoft.com/office/drawing/2014/main" id="{EE2AC2A8-8936-4EBF-6689-EBA0720BF7DB}"/>
              </a:ext>
            </a:extLst>
          </p:cNvPr>
          <p:cNvSpPr txBox="1"/>
          <p:nvPr/>
        </p:nvSpPr>
        <p:spPr>
          <a:xfrm>
            <a:off x="95250" y="2730310"/>
            <a:ext cx="4661938" cy="3323987"/>
          </a:xfrm>
          <a:prstGeom prst="rect">
            <a:avLst/>
          </a:prstGeom>
          <a:solidFill>
            <a:schemeClr val="accent1">
              <a:lumMod val="20000"/>
              <a:lumOff val="80000"/>
            </a:schemeClr>
          </a:solidFill>
        </p:spPr>
        <p:txBody>
          <a:bodyPr wrap="square" rtlCol="0">
            <a:spAutoFit/>
          </a:bodyPr>
          <a:lstStyle/>
          <a:p>
            <a:r>
              <a:rPr lang="en-US" sz="1400"/>
              <a:t>Based on the graph, we observe that </a:t>
            </a:r>
            <a:r>
              <a:rPr lang="en-US" sz="1400" b="1"/>
              <a:t>Topic2</a:t>
            </a:r>
            <a:r>
              <a:rPr lang="en-US" sz="1400"/>
              <a:t> [Order and Delivery Process] has high positive, negative and neutral sentiment scores compared to other topics.</a:t>
            </a:r>
          </a:p>
          <a:p>
            <a:endParaRPr lang="en-US" sz="1400"/>
          </a:p>
          <a:p>
            <a:endParaRPr lang="en-US" sz="1400"/>
          </a:p>
          <a:p>
            <a:r>
              <a:rPr lang="en-US" sz="1400"/>
              <a:t>This suggests that users have strong feelings and opinions about this aspect of Order and delivery process. This could be due to a variety of reasons</a:t>
            </a:r>
            <a:r>
              <a:rPr lang="en-US" sz="1400" b="1"/>
              <a:t>, such as experiences with late deliveries, incorrect orders, or smooth and easy delivery experiences</a:t>
            </a:r>
            <a:r>
              <a:rPr lang="en-US" sz="1400"/>
              <a:t>. </a:t>
            </a:r>
          </a:p>
          <a:p>
            <a:endParaRPr lang="en-US" sz="1400"/>
          </a:p>
          <a:p>
            <a:r>
              <a:rPr lang="en-US" sz="1400"/>
              <a:t>As such, it may be important for food delivery apps to pay close attention to the order and delivery process and strive to ensure that it is as seamless and error-free as possible in order to maintain high levels of user satisfaction and minimize negative sentiment.</a:t>
            </a:r>
          </a:p>
        </p:txBody>
      </p:sp>
      <p:pic>
        <p:nvPicPr>
          <p:cNvPr id="10" name="Picture 9">
            <a:extLst>
              <a:ext uri="{FF2B5EF4-FFF2-40B4-BE49-F238E27FC236}">
                <a16:creationId xmlns:a16="http://schemas.microsoft.com/office/drawing/2014/main" id="{3BE928A5-8498-F2EF-354B-AF16ABAEF732}"/>
              </a:ext>
            </a:extLst>
          </p:cNvPr>
          <p:cNvPicPr>
            <a:picLocks noChangeAspect="1"/>
          </p:cNvPicPr>
          <p:nvPr/>
        </p:nvPicPr>
        <p:blipFill>
          <a:blip r:embed="rId10"/>
          <a:stretch>
            <a:fillRect/>
          </a:stretch>
        </p:blipFill>
        <p:spPr>
          <a:xfrm>
            <a:off x="4757188" y="1046299"/>
            <a:ext cx="7405518" cy="5007052"/>
          </a:xfrm>
          <a:prstGeom prst="rect">
            <a:avLst/>
          </a:prstGeom>
        </p:spPr>
      </p:pic>
    </p:spTree>
    <p:extLst>
      <p:ext uri="{BB962C8B-B14F-4D97-AF65-F5344CB8AC3E}">
        <p14:creationId xmlns:p14="http://schemas.microsoft.com/office/powerpoint/2010/main" val="3432857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F917BFF6-7404-E7F5-9329-6C22E8D88A5B}"/>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endParaRPr lang="en-US" sz="3200" b="1" spc="0"/>
          </a:p>
        </p:txBody>
      </p:sp>
      <p:pic>
        <p:nvPicPr>
          <p:cNvPr id="8" name="Picture 6" descr="Logo, company name&#10;&#10;Description automatically generated">
            <a:extLst>
              <a:ext uri="{FF2B5EF4-FFF2-40B4-BE49-F238E27FC236}">
                <a16:creationId xmlns:a16="http://schemas.microsoft.com/office/drawing/2014/main" id="{C5C7EF02-639C-9123-39FD-BB7A173D1A1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0" name="Picture 7" descr="Logo&#10;&#10;Description automatically generated">
            <a:extLst>
              <a:ext uri="{FF2B5EF4-FFF2-40B4-BE49-F238E27FC236}">
                <a16:creationId xmlns:a16="http://schemas.microsoft.com/office/drawing/2014/main" id="{363CD667-44C5-E28B-1753-2B483B89628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2" name="Title 1">
            <a:extLst>
              <a:ext uri="{FF2B5EF4-FFF2-40B4-BE49-F238E27FC236}">
                <a16:creationId xmlns:a16="http://schemas.microsoft.com/office/drawing/2014/main" id="{714EDC3C-27DB-34E7-9C3F-D775985139AA}"/>
              </a:ext>
            </a:extLst>
          </p:cNvPr>
          <p:cNvSpPr txBox="1">
            <a:spLocks/>
          </p:cNvSpPr>
          <p:nvPr/>
        </p:nvSpPr>
        <p:spPr>
          <a:xfrm>
            <a:off x="201382" y="265471"/>
            <a:ext cx="8074517" cy="626089"/>
          </a:xfrm>
          <a:prstGeom prst="rect">
            <a:avLst/>
          </a:prstGeom>
        </p:spPr>
        <p:txBody>
          <a:bodyPr vert="horz" lIns="91440" tIns="45720" rIns="91440" bIns="45720" rtlCol="0" anchor="ctr">
            <a:normAutofit fontScale="92500"/>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600" spc="0">
                <a:ea typeface="Batang"/>
              </a:rPr>
              <a:t>LESSONS LEARNED</a:t>
            </a:r>
            <a:endParaRPr lang="en-US" sz="3600" spc="0"/>
          </a:p>
        </p:txBody>
      </p:sp>
      <p:graphicFrame>
        <p:nvGraphicFramePr>
          <p:cNvPr id="3" name="Diagram 2">
            <a:extLst>
              <a:ext uri="{FF2B5EF4-FFF2-40B4-BE49-F238E27FC236}">
                <a16:creationId xmlns:a16="http://schemas.microsoft.com/office/drawing/2014/main" id="{BAE2D59C-BB6D-88F7-9B5E-7925AB769A35}"/>
              </a:ext>
            </a:extLst>
          </p:cNvPr>
          <p:cNvGraphicFramePr/>
          <p:nvPr>
            <p:extLst>
              <p:ext uri="{D42A27DB-BD31-4B8C-83A1-F6EECF244321}">
                <p14:modId xmlns:p14="http://schemas.microsoft.com/office/powerpoint/2010/main" val="453624607"/>
              </p:ext>
            </p:extLst>
          </p:nvPr>
        </p:nvGraphicFramePr>
        <p:xfrm>
          <a:off x="385590" y="977449"/>
          <a:ext cx="11314323" cy="56150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876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89375C7D-93A2-677B-D2A0-7CB92A9B02FE}"/>
              </a:ext>
            </a:extLst>
          </p:cNvPr>
          <p:cNvSpPr txBox="1">
            <a:spLocks/>
          </p:cNvSpPr>
          <p:nvPr/>
        </p:nvSpPr>
        <p:spPr>
          <a:xfrm>
            <a:off x="201382" y="265471"/>
            <a:ext cx="9648674"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endParaRPr lang="en-US" sz="3200" spc="0"/>
          </a:p>
        </p:txBody>
      </p:sp>
      <p:pic>
        <p:nvPicPr>
          <p:cNvPr id="8" name="Picture 6" descr="Logo, company name&#10;&#10;Description automatically generated">
            <a:extLst>
              <a:ext uri="{FF2B5EF4-FFF2-40B4-BE49-F238E27FC236}">
                <a16:creationId xmlns:a16="http://schemas.microsoft.com/office/drawing/2014/main" id="{701C82F0-53FA-3831-6213-EB898D144B9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2" name="Picture 7" descr="Logo&#10;&#10;Description automatically generated">
            <a:extLst>
              <a:ext uri="{FF2B5EF4-FFF2-40B4-BE49-F238E27FC236}">
                <a16:creationId xmlns:a16="http://schemas.microsoft.com/office/drawing/2014/main" id="{A7835BBA-6E8B-044E-275C-84A3B1F657D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3" name="Rectangle 2">
            <a:extLst>
              <a:ext uri="{FF2B5EF4-FFF2-40B4-BE49-F238E27FC236}">
                <a16:creationId xmlns:a16="http://schemas.microsoft.com/office/drawing/2014/main" id="{51FBE23D-31A7-B32C-743E-AFCFF40169F7}"/>
              </a:ext>
            </a:extLst>
          </p:cNvPr>
          <p:cNvSpPr/>
          <p:nvPr/>
        </p:nvSpPr>
        <p:spPr>
          <a:xfrm>
            <a:off x="746800" y="4729692"/>
            <a:ext cx="2255520" cy="9047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APPLICATION</a:t>
            </a:r>
          </a:p>
        </p:txBody>
      </p:sp>
      <p:sp>
        <p:nvSpPr>
          <p:cNvPr id="7" name="Rectangle 6">
            <a:extLst>
              <a:ext uri="{FF2B5EF4-FFF2-40B4-BE49-F238E27FC236}">
                <a16:creationId xmlns:a16="http://schemas.microsoft.com/office/drawing/2014/main" id="{E18F7C12-AE71-5C00-671F-54EFCFC8C98A}"/>
              </a:ext>
            </a:extLst>
          </p:cNvPr>
          <p:cNvSpPr/>
          <p:nvPr/>
        </p:nvSpPr>
        <p:spPr>
          <a:xfrm>
            <a:off x="3239472" y="4729692"/>
            <a:ext cx="8148578" cy="904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buClr>
                <a:srgbClr val="000000"/>
              </a:buClr>
            </a:pPr>
            <a:r>
              <a:rPr lang="en-IN" sz="1600" kern="0">
                <a:solidFill>
                  <a:schemeClr val="bg1"/>
                </a:solidFill>
                <a:cs typeface="Arial"/>
              </a:rPr>
              <a:t>Keeping in mind streamlining of the ordering and delivery process, positive customer interactions with drivers and appropriate grievance redressals when launching in the US will help Zomato become a profitable venture.</a:t>
            </a:r>
            <a:endParaRPr lang="en-IN" sz="1600" kern="0">
              <a:solidFill>
                <a:schemeClr val="bg1"/>
              </a:solidFill>
              <a:cs typeface="Arial" panose="020B0604020202020204" pitchFamily="34" charset="0"/>
            </a:endParaRPr>
          </a:p>
        </p:txBody>
      </p:sp>
      <p:sp>
        <p:nvSpPr>
          <p:cNvPr id="13" name="Rectangle 12">
            <a:extLst>
              <a:ext uri="{FF2B5EF4-FFF2-40B4-BE49-F238E27FC236}">
                <a16:creationId xmlns:a16="http://schemas.microsoft.com/office/drawing/2014/main" id="{1CC192C1-319A-0AB3-A2DE-672AB298DCAC}"/>
              </a:ext>
            </a:extLst>
          </p:cNvPr>
          <p:cNvSpPr/>
          <p:nvPr/>
        </p:nvSpPr>
        <p:spPr>
          <a:xfrm>
            <a:off x="746800" y="1667356"/>
            <a:ext cx="2255520" cy="9047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1"/>
                </a:solidFill>
              </a:rPr>
              <a:t>EXPLORATION OF DIFFERENT ALGORITHMS</a:t>
            </a:r>
          </a:p>
        </p:txBody>
      </p:sp>
      <p:sp>
        <p:nvSpPr>
          <p:cNvPr id="15" name="Rectangle 14">
            <a:extLst>
              <a:ext uri="{FF2B5EF4-FFF2-40B4-BE49-F238E27FC236}">
                <a16:creationId xmlns:a16="http://schemas.microsoft.com/office/drawing/2014/main" id="{5FD19A53-3D02-3E09-7A93-1A2466DD1195}"/>
              </a:ext>
            </a:extLst>
          </p:cNvPr>
          <p:cNvSpPr/>
          <p:nvPr/>
        </p:nvSpPr>
        <p:spPr>
          <a:xfrm>
            <a:off x="3239472" y="1667356"/>
            <a:ext cx="8148578" cy="904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effectLst/>
                <a:ea typeface="Malgun Gothic" panose="020B0503020000020004" pitchFamily="34" charset="-127"/>
                <a:cs typeface="Times New Roman" panose="02020603050405020304" pitchFamily="18" charset="0"/>
              </a:rPr>
              <a:t>Explore topic modeling using algorithms other than LDA and compare results. </a:t>
            </a:r>
          </a:p>
        </p:txBody>
      </p:sp>
      <p:sp>
        <p:nvSpPr>
          <p:cNvPr id="16" name="Rectangle 15">
            <a:extLst>
              <a:ext uri="{FF2B5EF4-FFF2-40B4-BE49-F238E27FC236}">
                <a16:creationId xmlns:a16="http://schemas.microsoft.com/office/drawing/2014/main" id="{2AB48AE5-409B-0F23-8A19-9F37E1A0115F}"/>
              </a:ext>
            </a:extLst>
          </p:cNvPr>
          <p:cNvSpPr/>
          <p:nvPr/>
        </p:nvSpPr>
        <p:spPr>
          <a:xfrm>
            <a:off x="746800" y="2713898"/>
            <a:ext cx="2255520" cy="9047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ADDITIONAL ANALYSIS</a:t>
            </a:r>
          </a:p>
        </p:txBody>
      </p:sp>
      <p:sp>
        <p:nvSpPr>
          <p:cNvPr id="17" name="Rectangle 16">
            <a:extLst>
              <a:ext uri="{FF2B5EF4-FFF2-40B4-BE49-F238E27FC236}">
                <a16:creationId xmlns:a16="http://schemas.microsoft.com/office/drawing/2014/main" id="{AEF60170-C618-5D2A-AE75-346E2FA30ECB}"/>
              </a:ext>
            </a:extLst>
          </p:cNvPr>
          <p:cNvSpPr/>
          <p:nvPr/>
        </p:nvSpPr>
        <p:spPr>
          <a:xfrm>
            <a:off x="3239472" y="2713898"/>
            <a:ext cx="8148578" cy="904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ea typeface="Malgun Gothic" panose="020B0503020000020004" pitchFamily="34" charset="-127"/>
                <a:cs typeface="Times New Roman" panose="02020603050405020304" pitchFamily="18" charset="0"/>
              </a:rPr>
              <a:t>Perform Sentiment analysis on each of the Topics discovered to further explore customer experience.</a:t>
            </a:r>
            <a:endParaRPr lang="en-US" sz="1600">
              <a:effectLst/>
              <a:ea typeface="Malgun Gothic" panose="020B0503020000020004" pitchFamily="34" charset="-127"/>
              <a:cs typeface="Times New Roman" panose="02020603050405020304" pitchFamily="18" charset="0"/>
            </a:endParaRPr>
          </a:p>
        </p:txBody>
      </p:sp>
      <p:sp>
        <p:nvSpPr>
          <p:cNvPr id="18" name="Rectangle 17">
            <a:extLst>
              <a:ext uri="{FF2B5EF4-FFF2-40B4-BE49-F238E27FC236}">
                <a16:creationId xmlns:a16="http://schemas.microsoft.com/office/drawing/2014/main" id="{3B9BCD6B-BF40-4386-1459-722472CF4D10}"/>
              </a:ext>
            </a:extLst>
          </p:cNvPr>
          <p:cNvSpPr/>
          <p:nvPr/>
        </p:nvSpPr>
        <p:spPr>
          <a:xfrm>
            <a:off x="746800" y="3707990"/>
            <a:ext cx="2255520" cy="9047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1"/>
                </a:solidFill>
              </a:rPr>
              <a:t>EXPANSION OF DATA SOURCE</a:t>
            </a:r>
          </a:p>
        </p:txBody>
      </p:sp>
      <p:sp>
        <p:nvSpPr>
          <p:cNvPr id="19" name="Rectangle 18">
            <a:extLst>
              <a:ext uri="{FF2B5EF4-FFF2-40B4-BE49-F238E27FC236}">
                <a16:creationId xmlns:a16="http://schemas.microsoft.com/office/drawing/2014/main" id="{FA751BF5-28F3-6E3F-636E-022B05B65067}"/>
              </a:ext>
            </a:extLst>
          </p:cNvPr>
          <p:cNvSpPr/>
          <p:nvPr/>
        </p:nvSpPr>
        <p:spPr>
          <a:xfrm>
            <a:off x="3239472" y="3707990"/>
            <a:ext cx="8148578" cy="904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effectLst/>
                <a:ea typeface="Malgun Gothic" panose="020B0503020000020004" pitchFamily="34" charset="-127"/>
                <a:cs typeface="Times New Roman" panose="02020603050405020304" pitchFamily="18" charset="0"/>
                <a:sym typeface="Wingdings" panose="05000000000000000000" pitchFamily="2" charset="2"/>
              </a:rPr>
              <a:t>Collect data from other social media other than Reddit, such as Twitter, Instagram, Facebook, as each medium may have different characteristics.</a:t>
            </a:r>
            <a:endParaRPr lang="en-US" sz="1600">
              <a:effectLst/>
              <a:ea typeface="Malgun Gothic" panose="020B0503020000020004" pitchFamily="34" charset="-127"/>
              <a:cs typeface="Times New Roman" panose="02020603050405020304" pitchFamily="18" charset="0"/>
            </a:endParaRPr>
          </a:p>
        </p:txBody>
      </p:sp>
      <p:sp>
        <p:nvSpPr>
          <p:cNvPr id="14" name="Title 1">
            <a:extLst>
              <a:ext uri="{FF2B5EF4-FFF2-40B4-BE49-F238E27FC236}">
                <a16:creationId xmlns:a16="http://schemas.microsoft.com/office/drawing/2014/main" id="{47C8C2AB-8A6D-EFED-10D0-CB1025114634}"/>
              </a:ext>
            </a:extLst>
          </p:cNvPr>
          <p:cNvSpPr txBox="1">
            <a:spLocks/>
          </p:cNvSpPr>
          <p:nvPr/>
        </p:nvSpPr>
        <p:spPr>
          <a:xfrm>
            <a:off x="201382" y="265471"/>
            <a:ext cx="8074517" cy="626089"/>
          </a:xfrm>
          <a:prstGeom prst="rect">
            <a:avLst/>
          </a:prstGeom>
        </p:spPr>
        <p:txBody>
          <a:bodyPr vert="horz" lIns="91440" tIns="45720" rIns="91440" bIns="45720" rtlCol="0" anchor="ctr">
            <a:normAutofit fontScale="92500"/>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600" spc="0">
                <a:ea typeface="Batang"/>
              </a:rPr>
              <a:t>Going forward</a:t>
            </a:r>
            <a:endParaRPr lang="en-US"/>
          </a:p>
        </p:txBody>
      </p:sp>
    </p:spTree>
    <p:extLst>
      <p:ext uri="{BB962C8B-B14F-4D97-AF65-F5344CB8AC3E}">
        <p14:creationId xmlns:p14="http://schemas.microsoft.com/office/powerpoint/2010/main" val="428908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2"/>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3"/>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4"/>
          <a:stretch>
            <a:fillRect/>
          </a:stretch>
        </p:blipFill>
        <p:spPr>
          <a:xfrm>
            <a:off x="-7374" y="804649"/>
            <a:ext cx="6872748" cy="172800"/>
          </a:xfrm>
          <a:prstGeom prst="rect">
            <a:avLst/>
          </a:prstGeom>
        </p:spPr>
      </p:pic>
      <p:sp>
        <p:nvSpPr>
          <p:cNvPr id="2" name="TextBox 1">
            <a:extLst>
              <a:ext uri="{FF2B5EF4-FFF2-40B4-BE49-F238E27FC236}">
                <a16:creationId xmlns:a16="http://schemas.microsoft.com/office/drawing/2014/main" id="{833A2D31-BB6B-85CA-D137-A7C8544597F8}"/>
              </a:ext>
            </a:extLst>
          </p:cNvPr>
          <p:cNvSpPr txBox="1"/>
          <p:nvPr/>
        </p:nvSpPr>
        <p:spPr>
          <a:xfrm>
            <a:off x="1396319" y="1516627"/>
            <a:ext cx="7493681" cy="4154984"/>
          </a:xfrm>
          <a:prstGeom prst="rect">
            <a:avLst/>
          </a:prstGeom>
          <a:noFill/>
        </p:spPr>
        <p:txBody>
          <a:bodyPr wrap="square" lIns="91440" tIns="45720" rIns="91440" bIns="45720" rtlCol="0" anchor="t">
            <a:spAutoFit/>
          </a:bodyPr>
          <a:lstStyle/>
          <a:p>
            <a:pPr marL="342900" indent="-342900">
              <a:buAutoNum type="arabicPeriod"/>
            </a:pPr>
            <a:r>
              <a:rPr lang="en-US" sz="2800">
                <a:solidFill>
                  <a:schemeClr val="tx1">
                    <a:lumMod val="85000"/>
                    <a:lumOff val="15000"/>
                  </a:schemeClr>
                </a:solidFill>
              </a:rPr>
              <a:t>Executive Summary</a:t>
            </a:r>
          </a:p>
          <a:p>
            <a:pPr marL="342900" indent="-342900">
              <a:buAutoNum type="arabicPeriod"/>
            </a:pPr>
            <a:r>
              <a:rPr lang="en-US" sz="2800">
                <a:solidFill>
                  <a:schemeClr val="tx1">
                    <a:lumMod val="85000"/>
                    <a:lumOff val="15000"/>
                  </a:schemeClr>
                </a:solidFill>
              </a:rPr>
              <a:t>Project Background</a:t>
            </a:r>
          </a:p>
          <a:p>
            <a:pPr marL="342900" indent="-342900">
              <a:buAutoNum type="arabicPeriod"/>
            </a:pPr>
            <a:r>
              <a:rPr lang="en-US" sz="2800">
                <a:solidFill>
                  <a:schemeClr val="tx1">
                    <a:lumMod val="85000"/>
                    <a:lumOff val="15000"/>
                  </a:schemeClr>
                </a:solidFill>
              </a:rPr>
              <a:t>Modeling Process</a:t>
            </a:r>
          </a:p>
          <a:p>
            <a:pPr marL="1028700" lvl="1" indent="-571500">
              <a:buFont typeface="+mj-lt"/>
              <a:buAutoNum type="romanLcPeriod"/>
            </a:pPr>
            <a:r>
              <a:rPr lang="en-US" sz="2400">
                <a:solidFill>
                  <a:schemeClr val="tx1">
                    <a:lumMod val="85000"/>
                    <a:lumOff val="15000"/>
                  </a:schemeClr>
                </a:solidFill>
              </a:rPr>
              <a:t>Data Acquisition</a:t>
            </a:r>
          </a:p>
          <a:p>
            <a:pPr marL="1028700" lvl="1" indent="-571500">
              <a:buFont typeface="+mj-lt"/>
              <a:buAutoNum type="romanLcPeriod"/>
            </a:pPr>
            <a:r>
              <a:rPr lang="en-US" sz="2400">
                <a:solidFill>
                  <a:schemeClr val="tx1">
                    <a:lumMod val="85000"/>
                    <a:lumOff val="15000"/>
                  </a:schemeClr>
                </a:solidFill>
              </a:rPr>
              <a:t>Data Preprocessing</a:t>
            </a:r>
          </a:p>
          <a:p>
            <a:pPr marL="1028700" lvl="1" indent="-571500">
              <a:buFont typeface="+mj-lt"/>
              <a:buAutoNum type="romanLcPeriod"/>
            </a:pPr>
            <a:r>
              <a:rPr lang="en-US" sz="2400">
                <a:solidFill>
                  <a:schemeClr val="tx1">
                    <a:lumMod val="85000"/>
                    <a:lumOff val="15000"/>
                  </a:schemeClr>
                </a:solidFill>
              </a:rPr>
              <a:t>Feature Extraction</a:t>
            </a:r>
          </a:p>
          <a:p>
            <a:pPr marL="1028700" lvl="1" indent="-571500">
              <a:buFont typeface="+mj-lt"/>
              <a:buAutoNum type="romanLcPeriod"/>
            </a:pPr>
            <a:r>
              <a:rPr lang="en-US" sz="2400">
                <a:solidFill>
                  <a:schemeClr val="tx1">
                    <a:lumMod val="85000"/>
                    <a:lumOff val="15000"/>
                  </a:schemeClr>
                </a:solidFill>
              </a:rPr>
              <a:t>Topic Modeling</a:t>
            </a:r>
          </a:p>
          <a:p>
            <a:pPr marL="342900" indent="-342900">
              <a:buAutoNum type="arabicPeriod"/>
            </a:pPr>
            <a:r>
              <a:rPr lang="en-US" sz="2800">
                <a:solidFill>
                  <a:schemeClr val="tx1">
                    <a:lumMod val="85000"/>
                    <a:lumOff val="15000"/>
                  </a:schemeClr>
                </a:solidFill>
              </a:rPr>
              <a:t>Relevancy of Topics</a:t>
            </a:r>
          </a:p>
          <a:p>
            <a:pPr marL="342900" indent="-342900">
              <a:buAutoNum type="arabicPeriod"/>
            </a:pPr>
            <a:r>
              <a:rPr lang="en-US" sz="2800">
                <a:solidFill>
                  <a:schemeClr val="tx1">
                    <a:lumMod val="85000"/>
                    <a:lumOff val="15000"/>
                  </a:schemeClr>
                </a:solidFill>
              </a:rPr>
              <a:t>Lessons Learned</a:t>
            </a:r>
          </a:p>
          <a:p>
            <a:pPr marL="342900" indent="-342900">
              <a:buAutoNum type="arabicPeriod"/>
            </a:pPr>
            <a:r>
              <a:rPr lang="en-US" sz="2800">
                <a:solidFill>
                  <a:schemeClr val="tx1">
                    <a:lumMod val="85000"/>
                    <a:lumOff val="15000"/>
                  </a:schemeClr>
                </a:solidFill>
              </a:rPr>
              <a:t>Going Forward</a:t>
            </a:r>
          </a:p>
        </p:txBody>
      </p:sp>
      <p:sp>
        <p:nvSpPr>
          <p:cNvPr id="6" name="Title 1">
            <a:extLst>
              <a:ext uri="{FF2B5EF4-FFF2-40B4-BE49-F238E27FC236}">
                <a16:creationId xmlns:a16="http://schemas.microsoft.com/office/drawing/2014/main" id="{F917BFF6-7404-E7F5-9329-6C22E8D88A5B}"/>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agenda</a:t>
            </a:r>
            <a:endParaRPr lang="en-US" sz="3200" spc="0"/>
          </a:p>
        </p:txBody>
      </p:sp>
      <p:pic>
        <p:nvPicPr>
          <p:cNvPr id="8" name="Picture 6" descr="Logo, company name&#10;&#10;Description automatically generated">
            <a:extLst>
              <a:ext uri="{FF2B5EF4-FFF2-40B4-BE49-F238E27FC236}">
                <a16:creationId xmlns:a16="http://schemas.microsoft.com/office/drawing/2014/main" id="{C5C7EF02-639C-9123-39FD-BB7A173D1A1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0" name="Picture 7" descr="Logo&#10;&#10;Description automatically generated">
            <a:extLst>
              <a:ext uri="{FF2B5EF4-FFF2-40B4-BE49-F238E27FC236}">
                <a16:creationId xmlns:a16="http://schemas.microsoft.com/office/drawing/2014/main" id="{363CD667-44C5-E28B-1753-2B483B89628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127803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B309-4B03-F3C5-211C-DFC6BF9933CB}"/>
              </a:ext>
            </a:extLst>
          </p:cNvPr>
          <p:cNvSpPr/>
          <p:nvPr/>
        </p:nvSpPr>
        <p:spPr>
          <a:xfrm>
            <a:off x="376117" y="1288753"/>
            <a:ext cx="3700058" cy="242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Rectangle 2">
            <a:extLst>
              <a:ext uri="{FF2B5EF4-FFF2-40B4-BE49-F238E27FC236}">
                <a16:creationId xmlns:a16="http://schemas.microsoft.com/office/drawing/2014/main" id="{4F4E1AA4-2420-FCE0-77BE-FCB054DB3A73}"/>
              </a:ext>
            </a:extLst>
          </p:cNvPr>
          <p:cNvSpPr/>
          <p:nvPr/>
        </p:nvSpPr>
        <p:spPr>
          <a:xfrm>
            <a:off x="4173095" y="1288753"/>
            <a:ext cx="3700058" cy="24228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681B25-6EB5-DE55-B1F3-4DE479191560}"/>
              </a:ext>
            </a:extLst>
          </p:cNvPr>
          <p:cNvSpPr/>
          <p:nvPr/>
        </p:nvSpPr>
        <p:spPr>
          <a:xfrm>
            <a:off x="7970073" y="1288753"/>
            <a:ext cx="3700058" cy="242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00704D-94FD-7409-6804-5B3771D6C5D6}"/>
              </a:ext>
            </a:extLst>
          </p:cNvPr>
          <p:cNvSpPr/>
          <p:nvPr/>
        </p:nvSpPr>
        <p:spPr>
          <a:xfrm>
            <a:off x="376117" y="3885266"/>
            <a:ext cx="3700058" cy="24228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298EED-6D9C-1B6F-EB64-2D489DBEED05}"/>
              </a:ext>
            </a:extLst>
          </p:cNvPr>
          <p:cNvSpPr/>
          <p:nvPr/>
        </p:nvSpPr>
        <p:spPr>
          <a:xfrm>
            <a:off x="4173095" y="3885266"/>
            <a:ext cx="3700058" cy="242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5B68FBC-1F8F-3003-88AA-0EF193F28A42}"/>
              </a:ext>
            </a:extLst>
          </p:cNvPr>
          <p:cNvSpPr/>
          <p:nvPr/>
        </p:nvSpPr>
        <p:spPr>
          <a:xfrm>
            <a:off x="7970073" y="3885266"/>
            <a:ext cx="3700058" cy="24228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3179943" y="7042"/>
            <a:ext cx="9024499" cy="3259370"/>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Rectangle 5">
            <a:hlinkClick r:id="rId6" action="ppaction://hlinksldjump"/>
            <a:extLst>
              <a:ext uri="{FF2B5EF4-FFF2-40B4-BE49-F238E27FC236}">
                <a16:creationId xmlns:a16="http://schemas.microsoft.com/office/drawing/2014/main" id="{974C567B-4324-29E0-D6D0-ADC4B129EFF5}"/>
              </a:ext>
            </a:extLst>
          </p:cNvPr>
          <p:cNvSpPr/>
          <p:nvPr/>
        </p:nvSpPr>
        <p:spPr>
          <a:xfrm>
            <a:off x="376076" y="1336218"/>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rgbClr val="FFFFFF"/>
                </a:solidFill>
                <a:cs typeface="Arial" panose="020B0604020202020204" pitchFamily="34" charset="0"/>
                <a:sym typeface="Arial"/>
              </a:rPr>
              <a:t>Business Context</a:t>
            </a:r>
          </a:p>
        </p:txBody>
      </p:sp>
      <p:sp>
        <p:nvSpPr>
          <p:cNvPr id="8" name="Title 1">
            <a:extLst>
              <a:ext uri="{FF2B5EF4-FFF2-40B4-BE49-F238E27FC236}">
                <a16:creationId xmlns:a16="http://schemas.microsoft.com/office/drawing/2014/main" id="{0B5FFD44-05F9-A24F-0537-E2E09C81D8CC}"/>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Executive summary</a:t>
            </a:r>
            <a:endParaRPr lang="en-US" sz="3200" spc="0"/>
          </a:p>
        </p:txBody>
      </p:sp>
      <p:pic>
        <p:nvPicPr>
          <p:cNvPr id="10" name="Picture 6" descr="Logo, company name&#10;&#10;Description automatically generated">
            <a:extLst>
              <a:ext uri="{FF2B5EF4-FFF2-40B4-BE49-F238E27FC236}">
                <a16:creationId xmlns:a16="http://schemas.microsoft.com/office/drawing/2014/main" id="{4AADDD8B-1A94-58E0-F34F-9230B5747C5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8" name="Picture 7" descr="Logo&#10;&#10;Description automatically generated">
            <a:extLst>
              <a:ext uri="{FF2B5EF4-FFF2-40B4-BE49-F238E27FC236}">
                <a16:creationId xmlns:a16="http://schemas.microsoft.com/office/drawing/2014/main" id="{BF3D9C63-6F1D-B2FB-E392-DA76C8B4DB6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30" name="Rectangle 29">
            <a:hlinkClick r:id="rId6" action="ppaction://hlinksldjump"/>
            <a:extLst>
              <a:ext uri="{FF2B5EF4-FFF2-40B4-BE49-F238E27FC236}">
                <a16:creationId xmlns:a16="http://schemas.microsoft.com/office/drawing/2014/main" id="{62656549-ECCB-CE04-332D-D495D78C711B}"/>
              </a:ext>
            </a:extLst>
          </p:cNvPr>
          <p:cNvSpPr/>
          <p:nvPr/>
        </p:nvSpPr>
        <p:spPr>
          <a:xfrm>
            <a:off x="4175510" y="1336218"/>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chemeClr val="accent1"/>
                </a:solidFill>
                <a:cs typeface="Arial" panose="020B0604020202020204" pitchFamily="34" charset="0"/>
                <a:sym typeface="Arial"/>
              </a:rPr>
              <a:t>Why the US?</a:t>
            </a:r>
          </a:p>
        </p:txBody>
      </p:sp>
      <p:sp>
        <p:nvSpPr>
          <p:cNvPr id="31" name="Rectangle 30">
            <a:hlinkClick r:id="rId6" action="ppaction://hlinksldjump"/>
            <a:extLst>
              <a:ext uri="{FF2B5EF4-FFF2-40B4-BE49-F238E27FC236}">
                <a16:creationId xmlns:a16="http://schemas.microsoft.com/office/drawing/2014/main" id="{176A034C-9132-F203-218D-C0A4CF7DF5D5}"/>
              </a:ext>
            </a:extLst>
          </p:cNvPr>
          <p:cNvSpPr/>
          <p:nvPr/>
        </p:nvSpPr>
        <p:spPr>
          <a:xfrm>
            <a:off x="7970073" y="1336218"/>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rgbClr val="FFFFFF"/>
                </a:solidFill>
                <a:cs typeface="Arial" panose="020B0604020202020204" pitchFamily="34" charset="0"/>
                <a:sym typeface="Arial"/>
              </a:rPr>
              <a:t>Problem Statement</a:t>
            </a:r>
          </a:p>
        </p:txBody>
      </p:sp>
      <p:sp>
        <p:nvSpPr>
          <p:cNvPr id="32" name="Rectangle 31">
            <a:hlinkClick r:id="rId6" action="ppaction://hlinksldjump"/>
            <a:extLst>
              <a:ext uri="{FF2B5EF4-FFF2-40B4-BE49-F238E27FC236}">
                <a16:creationId xmlns:a16="http://schemas.microsoft.com/office/drawing/2014/main" id="{9DF3B77A-6D45-3F1C-6FB1-49BB1CDBAD5C}"/>
              </a:ext>
            </a:extLst>
          </p:cNvPr>
          <p:cNvSpPr/>
          <p:nvPr/>
        </p:nvSpPr>
        <p:spPr>
          <a:xfrm>
            <a:off x="7970072" y="1687759"/>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endParaRPr lang="en-IN" sz="1600" kern="0">
              <a:solidFill>
                <a:srgbClr val="FFFFFF"/>
              </a:solidFill>
              <a:cs typeface="Arial" panose="020B0604020202020204" pitchFamily="34" charset="0"/>
            </a:endParaRPr>
          </a:p>
        </p:txBody>
      </p:sp>
      <p:sp>
        <p:nvSpPr>
          <p:cNvPr id="33" name="Rectangle 32">
            <a:hlinkClick r:id="rId6" action="ppaction://hlinksldjump"/>
            <a:extLst>
              <a:ext uri="{FF2B5EF4-FFF2-40B4-BE49-F238E27FC236}">
                <a16:creationId xmlns:a16="http://schemas.microsoft.com/office/drawing/2014/main" id="{E731ADD6-5433-E54E-5E86-42B00242FEDB}"/>
              </a:ext>
            </a:extLst>
          </p:cNvPr>
          <p:cNvSpPr/>
          <p:nvPr/>
        </p:nvSpPr>
        <p:spPr>
          <a:xfrm>
            <a:off x="4173093" y="1687759"/>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sz="1600" kern="0">
                <a:solidFill>
                  <a:schemeClr val="accent1"/>
                </a:solidFill>
                <a:cs typeface="Arial"/>
              </a:rPr>
              <a:t>US provides a great opportunity to enter a large and growing market and establish itself as a truly global brand. Also, it will  help Zomato to diversify its main revenue stream from India and become a world leader in the food delivery space.</a:t>
            </a:r>
            <a:endParaRPr lang="en-IN" sz="1600" kern="0">
              <a:solidFill>
                <a:schemeClr val="accent1"/>
              </a:solidFill>
              <a:cs typeface="Arial" panose="020B0604020202020204" pitchFamily="34" charset="0"/>
              <a:sym typeface="Arial"/>
            </a:endParaRPr>
          </a:p>
        </p:txBody>
      </p:sp>
      <p:sp>
        <p:nvSpPr>
          <p:cNvPr id="34" name="Rectangle 33">
            <a:hlinkClick r:id="rId6" action="ppaction://hlinksldjump"/>
            <a:extLst>
              <a:ext uri="{FF2B5EF4-FFF2-40B4-BE49-F238E27FC236}">
                <a16:creationId xmlns:a16="http://schemas.microsoft.com/office/drawing/2014/main" id="{D10E7145-5CCF-776F-F344-C4C7EF9FFB8E}"/>
              </a:ext>
            </a:extLst>
          </p:cNvPr>
          <p:cNvSpPr/>
          <p:nvPr/>
        </p:nvSpPr>
        <p:spPr>
          <a:xfrm>
            <a:off x="376117" y="1687759"/>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sz="1600" kern="0">
                <a:solidFill>
                  <a:srgbClr val="FFFFFF"/>
                </a:solidFill>
                <a:cs typeface="Arial"/>
              </a:rPr>
              <a:t>Zomato, an online food delivery service in India is exploring the nuances of the US market in order to position itself against its main US-based competitors- </a:t>
            </a:r>
            <a:r>
              <a:rPr lang="en-IN" sz="1600" kern="0" err="1">
                <a:solidFill>
                  <a:srgbClr val="FFFFFF"/>
                </a:solidFill>
                <a:cs typeface="Arial"/>
              </a:rPr>
              <a:t>DoorDash</a:t>
            </a:r>
            <a:r>
              <a:rPr lang="en-IN" sz="1600" kern="0">
                <a:solidFill>
                  <a:srgbClr val="FFFFFF"/>
                </a:solidFill>
                <a:cs typeface="Arial"/>
              </a:rPr>
              <a:t>, Uber Eats, </a:t>
            </a:r>
            <a:r>
              <a:rPr lang="en-IN" sz="1600" kern="0" err="1">
                <a:solidFill>
                  <a:srgbClr val="FFFFFF"/>
                </a:solidFill>
                <a:cs typeface="Arial"/>
              </a:rPr>
              <a:t>Grubhub</a:t>
            </a:r>
            <a:r>
              <a:rPr lang="en-IN" sz="1600" kern="0">
                <a:solidFill>
                  <a:srgbClr val="FFFFFF"/>
                </a:solidFill>
                <a:cs typeface="Arial"/>
              </a:rPr>
              <a:t>.</a:t>
            </a:r>
          </a:p>
        </p:txBody>
      </p:sp>
      <p:sp>
        <p:nvSpPr>
          <p:cNvPr id="35" name="Rectangle 34">
            <a:hlinkClick r:id="rId6" action="ppaction://hlinksldjump"/>
            <a:extLst>
              <a:ext uri="{FF2B5EF4-FFF2-40B4-BE49-F238E27FC236}">
                <a16:creationId xmlns:a16="http://schemas.microsoft.com/office/drawing/2014/main" id="{79DC63CE-0692-07F4-99ED-C925F27CB063}"/>
              </a:ext>
            </a:extLst>
          </p:cNvPr>
          <p:cNvSpPr/>
          <p:nvPr/>
        </p:nvSpPr>
        <p:spPr>
          <a:xfrm>
            <a:off x="4175510" y="3932062"/>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chemeClr val="bg1"/>
                </a:solidFill>
                <a:cs typeface="Arial" panose="020B0604020202020204" pitchFamily="34" charset="0"/>
                <a:sym typeface="Arial"/>
              </a:rPr>
              <a:t>Topic </a:t>
            </a:r>
            <a:r>
              <a:rPr lang="en-IN" b="1" kern="0" err="1">
                <a:solidFill>
                  <a:schemeClr val="bg1"/>
                </a:solidFill>
                <a:cs typeface="Arial" panose="020B0604020202020204" pitchFamily="34" charset="0"/>
                <a:sym typeface="Arial"/>
              </a:rPr>
              <a:t>Modeling</a:t>
            </a:r>
            <a:r>
              <a:rPr lang="en-IN" b="1" kern="0">
                <a:solidFill>
                  <a:schemeClr val="bg1"/>
                </a:solidFill>
                <a:cs typeface="Arial" panose="020B0604020202020204" pitchFamily="34" charset="0"/>
                <a:sym typeface="Arial"/>
              </a:rPr>
              <a:t> Results</a:t>
            </a:r>
          </a:p>
        </p:txBody>
      </p:sp>
      <p:sp>
        <p:nvSpPr>
          <p:cNvPr id="36" name="Rectangle 35">
            <a:hlinkClick r:id="rId6" action="ppaction://hlinksldjump"/>
            <a:extLst>
              <a:ext uri="{FF2B5EF4-FFF2-40B4-BE49-F238E27FC236}">
                <a16:creationId xmlns:a16="http://schemas.microsoft.com/office/drawing/2014/main" id="{434D19F8-ED25-826C-995A-7EF3C5FDC5BC}"/>
              </a:ext>
            </a:extLst>
          </p:cNvPr>
          <p:cNvSpPr/>
          <p:nvPr/>
        </p:nvSpPr>
        <p:spPr>
          <a:xfrm>
            <a:off x="4173093" y="4283603"/>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sz="1600" kern="0">
                <a:solidFill>
                  <a:schemeClr val="bg1"/>
                </a:solidFill>
                <a:cs typeface="Arial"/>
                <a:sym typeface="Arial"/>
              </a:rPr>
              <a:t>Focusing on the top 3 topics identified will help Zomato take a lead over its competitors and position itself effectively in the US market. </a:t>
            </a:r>
            <a:endParaRPr lang="en-IN" sz="1600" kern="0">
              <a:solidFill>
                <a:schemeClr val="bg1"/>
              </a:solidFill>
              <a:cs typeface="Arial" panose="020B0604020202020204" pitchFamily="34" charset="0"/>
              <a:sym typeface="Arial"/>
            </a:endParaRPr>
          </a:p>
        </p:txBody>
      </p:sp>
      <p:sp>
        <p:nvSpPr>
          <p:cNvPr id="37" name="Rectangle 36">
            <a:hlinkClick r:id="rId6" action="ppaction://hlinksldjump"/>
            <a:extLst>
              <a:ext uri="{FF2B5EF4-FFF2-40B4-BE49-F238E27FC236}">
                <a16:creationId xmlns:a16="http://schemas.microsoft.com/office/drawing/2014/main" id="{692BAA5B-6E24-A1A1-AA38-28FCD0DECC0C}"/>
              </a:ext>
            </a:extLst>
          </p:cNvPr>
          <p:cNvSpPr/>
          <p:nvPr/>
        </p:nvSpPr>
        <p:spPr>
          <a:xfrm>
            <a:off x="7978208" y="3932062"/>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chemeClr val="accent1"/>
                </a:solidFill>
                <a:cs typeface="Arial" panose="020B0604020202020204" pitchFamily="34" charset="0"/>
                <a:sym typeface="Arial"/>
              </a:rPr>
              <a:t>Managerial Insight</a:t>
            </a:r>
          </a:p>
        </p:txBody>
      </p:sp>
      <p:sp>
        <p:nvSpPr>
          <p:cNvPr id="38" name="Rectangle 37">
            <a:hlinkClick r:id="rId6" action="ppaction://hlinksldjump"/>
            <a:extLst>
              <a:ext uri="{FF2B5EF4-FFF2-40B4-BE49-F238E27FC236}">
                <a16:creationId xmlns:a16="http://schemas.microsoft.com/office/drawing/2014/main" id="{24DA8E0B-84D6-92C4-5264-C8638A0D4F5A}"/>
              </a:ext>
            </a:extLst>
          </p:cNvPr>
          <p:cNvSpPr/>
          <p:nvPr/>
        </p:nvSpPr>
        <p:spPr>
          <a:xfrm>
            <a:off x="7975791" y="4283603"/>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sz="1600" kern="0">
                <a:solidFill>
                  <a:schemeClr val="accent1"/>
                </a:solidFill>
                <a:cs typeface="Arial"/>
              </a:rPr>
              <a:t>Streamlining of the ordering and delivery process, positive customer interactions with drivers and appropriate grievance redressals can help Zomato to establish it in the market and enable it to become a profitable venture.</a:t>
            </a:r>
            <a:endParaRPr lang="en-IN" sz="1600" kern="0">
              <a:solidFill>
                <a:schemeClr val="accent1"/>
              </a:solidFill>
              <a:cs typeface="Arial" panose="020B0604020202020204" pitchFamily="34" charset="0"/>
            </a:endParaRPr>
          </a:p>
        </p:txBody>
      </p:sp>
      <p:sp>
        <p:nvSpPr>
          <p:cNvPr id="39" name="Rectangle 38">
            <a:hlinkClick r:id="rId6" action="ppaction://hlinksldjump"/>
            <a:extLst>
              <a:ext uri="{FF2B5EF4-FFF2-40B4-BE49-F238E27FC236}">
                <a16:creationId xmlns:a16="http://schemas.microsoft.com/office/drawing/2014/main" id="{0CAB4B2D-D016-AF78-C5F8-812BE000E3CE}"/>
              </a:ext>
            </a:extLst>
          </p:cNvPr>
          <p:cNvSpPr/>
          <p:nvPr/>
        </p:nvSpPr>
        <p:spPr>
          <a:xfrm>
            <a:off x="378533" y="3932062"/>
            <a:ext cx="3401686" cy="27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IN" b="1" kern="0">
                <a:solidFill>
                  <a:schemeClr val="accent1"/>
                </a:solidFill>
                <a:cs typeface="Arial" panose="020B0604020202020204" pitchFamily="34" charset="0"/>
                <a:sym typeface="Arial"/>
              </a:rPr>
              <a:t>Data </a:t>
            </a:r>
            <a:r>
              <a:rPr lang="en-IN" b="1" kern="0" err="1">
                <a:solidFill>
                  <a:schemeClr val="accent1"/>
                </a:solidFill>
                <a:cs typeface="Arial" panose="020B0604020202020204" pitchFamily="34" charset="0"/>
                <a:sym typeface="Arial"/>
              </a:rPr>
              <a:t>Modeling</a:t>
            </a:r>
            <a:endParaRPr lang="en-IN" b="1" kern="0">
              <a:solidFill>
                <a:schemeClr val="accent1"/>
              </a:solidFill>
              <a:cs typeface="Arial" panose="020B0604020202020204" pitchFamily="34" charset="0"/>
              <a:sym typeface="Arial"/>
            </a:endParaRPr>
          </a:p>
        </p:txBody>
      </p:sp>
      <p:sp>
        <p:nvSpPr>
          <p:cNvPr id="40" name="Rectangle 39">
            <a:hlinkClick r:id="rId6" action="ppaction://hlinksldjump"/>
            <a:extLst>
              <a:ext uri="{FF2B5EF4-FFF2-40B4-BE49-F238E27FC236}">
                <a16:creationId xmlns:a16="http://schemas.microsoft.com/office/drawing/2014/main" id="{2D2E0B08-6A2B-9E26-8619-F102A8362628}"/>
              </a:ext>
            </a:extLst>
          </p:cNvPr>
          <p:cNvSpPr/>
          <p:nvPr/>
        </p:nvSpPr>
        <p:spPr>
          <a:xfrm>
            <a:off x="376116" y="4283603"/>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buClr>
                <a:srgbClr val="000000"/>
              </a:buClr>
            </a:pPr>
            <a:r>
              <a:rPr lang="en-US" sz="1600" kern="0">
                <a:solidFill>
                  <a:schemeClr val="accent1"/>
                </a:solidFill>
                <a:cs typeface="Arial"/>
                <a:sym typeface="Arial"/>
              </a:rPr>
              <a:t>Data acquired from Reddit for three main competitors was pre-processed using Spacy, followed by feature extraction. Then, the LDA model was used to identify key areas.</a:t>
            </a:r>
            <a:endParaRPr lang="en-IN" sz="1600" kern="0">
              <a:solidFill>
                <a:schemeClr val="accent1"/>
              </a:solidFill>
              <a:cs typeface="Arial"/>
              <a:sym typeface="Arial"/>
            </a:endParaRPr>
          </a:p>
        </p:txBody>
      </p:sp>
      <p:sp>
        <p:nvSpPr>
          <p:cNvPr id="9" name="Rectangle 8">
            <a:hlinkClick r:id="rId6" action="ppaction://hlinksldjump"/>
            <a:extLst>
              <a:ext uri="{FF2B5EF4-FFF2-40B4-BE49-F238E27FC236}">
                <a16:creationId xmlns:a16="http://schemas.microsoft.com/office/drawing/2014/main" id="{464AC5DC-0431-BEE4-C0D9-CB9F8E04DDE2}"/>
              </a:ext>
            </a:extLst>
          </p:cNvPr>
          <p:cNvSpPr/>
          <p:nvPr/>
        </p:nvSpPr>
        <p:spPr>
          <a:xfrm>
            <a:off x="8031939" y="1687759"/>
            <a:ext cx="3700057" cy="1831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r>
              <a:rPr lang="en-US" sz="1600" kern="0">
                <a:ea typeface="+mn-lt"/>
                <a:cs typeface="+mn-lt"/>
              </a:rPr>
              <a:t>In order to understand the market dynamics on behalf of Zomato, we would be carrying out an analysis based on the data collected from Reddit to better understand the strengths and weaknesses of food delivery apps in the US market.</a:t>
            </a:r>
            <a:endParaRPr lang="en-US" sz="1600" kern="0">
              <a:solidFill>
                <a:schemeClr val="bg1"/>
              </a:solidFill>
              <a:latin typeface="Bembo"/>
              <a:cs typeface="Arial" panose="020B0604020202020204" pitchFamily="34" charset="0"/>
            </a:endParaRPr>
          </a:p>
        </p:txBody>
      </p:sp>
    </p:spTree>
    <p:extLst>
      <p:ext uri="{BB962C8B-B14F-4D97-AF65-F5344CB8AC3E}">
        <p14:creationId xmlns:p14="http://schemas.microsoft.com/office/powerpoint/2010/main" val="174663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5939987" y="-2280"/>
            <a:ext cx="6248942" cy="2249619"/>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2" name="TextBox 1">
            <a:extLst>
              <a:ext uri="{FF2B5EF4-FFF2-40B4-BE49-F238E27FC236}">
                <a16:creationId xmlns:a16="http://schemas.microsoft.com/office/drawing/2014/main" id="{2B06D01D-BBF5-5971-5FAA-9A07CD2949F3}"/>
              </a:ext>
            </a:extLst>
          </p:cNvPr>
          <p:cNvSpPr txBox="1"/>
          <p:nvPr/>
        </p:nvSpPr>
        <p:spPr>
          <a:xfrm>
            <a:off x="755851" y="1208170"/>
            <a:ext cx="1096477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1">
                    <a:lumMod val="85000"/>
                    <a:lumOff val="15000"/>
                  </a:schemeClr>
                </a:solidFill>
                <a:ea typeface="+mn-lt"/>
                <a:cs typeface="+mn-lt"/>
              </a:rPr>
              <a:t>Zomato</a:t>
            </a:r>
            <a:r>
              <a:rPr lang="en-US" b="1">
                <a:solidFill>
                  <a:schemeClr val="tx1">
                    <a:lumMod val="85000"/>
                    <a:lumOff val="15000"/>
                  </a:schemeClr>
                </a:solidFill>
                <a:ea typeface="+mn-lt"/>
                <a:cs typeface="+mn-lt"/>
              </a:rPr>
              <a:t> </a:t>
            </a:r>
            <a:r>
              <a:rPr lang="en-US">
                <a:solidFill>
                  <a:schemeClr val="tx1">
                    <a:lumMod val="85000"/>
                    <a:lumOff val="15000"/>
                  </a:schemeClr>
                </a:solidFill>
                <a:ea typeface="+mn-lt"/>
                <a:cs typeface="+mn-lt"/>
              </a:rPr>
              <a:t>is an Indian online application that allows users to search for and discover restaurants, cafes, and other food-related businesses. Users can search for a specific type of cuisine or dish, browse menus, read reviews and ratings from other users, and place orders for delivery or pickup. In addition, Zomato offers various features for restaurant owners, such as online ordering systems and marketing tools to help them grow their business. Overall, Zomato is a one-stop-shop for all things food-related, connecting users with great dining experiences and helping restaurants reach a wider audience.</a:t>
            </a:r>
            <a:endParaRPr lang="en-US">
              <a:solidFill>
                <a:schemeClr val="tx1">
                  <a:lumMod val="85000"/>
                  <a:lumOff val="15000"/>
                </a:schemeClr>
              </a:solidFill>
            </a:endParaRPr>
          </a:p>
        </p:txBody>
      </p:sp>
      <p:sp>
        <p:nvSpPr>
          <p:cNvPr id="6" name="Title 1">
            <a:extLst>
              <a:ext uri="{FF2B5EF4-FFF2-40B4-BE49-F238E27FC236}">
                <a16:creationId xmlns:a16="http://schemas.microsoft.com/office/drawing/2014/main" id="{3C6E824D-011B-623D-BCBD-A81749871930}"/>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Background</a:t>
            </a:r>
            <a:endParaRPr lang="en-US" sz="3200" spc="0"/>
          </a:p>
        </p:txBody>
      </p:sp>
      <p:pic>
        <p:nvPicPr>
          <p:cNvPr id="7" name="Picture 6" descr="Logo, company name&#10;&#10;Description automatically generated">
            <a:extLst>
              <a:ext uri="{FF2B5EF4-FFF2-40B4-BE49-F238E27FC236}">
                <a16:creationId xmlns:a16="http://schemas.microsoft.com/office/drawing/2014/main" id="{BB148374-A25E-3104-0962-4CE66F1C387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4346" name="Picture 10" descr="Firework shine icon, outline style 15602639 Vector Art at Vecteezy">
            <a:extLst>
              <a:ext uri="{FF2B5EF4-FFF2-40B4-BE49-F238E27FC236}">
                <a16:creationId xmlns:a16="http://schemas.microsoft.com/office/drawing/2014/main" id="{C6B7C74D-75E9-0DEF-B4E6-D8DB834901D1}"/>
              </a:ext>
            </a:extLst>
          </p:cNvPr>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7143" b="93265" l="6939" r="94592">
                        <a14:foregroundMark x1="25000" y1="20000" x2="25000" y2="20000"/>
                        <a14:foregroundMark x1="39898" y1="21531" x2="39898" y2="21531"/>
                        <a14:foregroundMark x1="51939" y1="20714" x2="51939" y2="20714"/>
                        <a14:foregroundMark x1="60918" y1="22653" x2="60918" y2="22653"/>
                        <a14:foregroundMark x1="50714" y1="7143" x2="50714" y2="7143"/>
                        <a14:foregroundMark x1="69898" y1="26633" x2="69898" y2="26633"/>
                        <a14:foregroundMark x1="78265" y1="36122" x2="78265" y2="36122"/>
                        <a14:foregroundMark x1="80510" y1="46122" x2="80510" y2="46122"/>
                        <a14:foregroundMark x1="81122" y1="57449" x2="81122" y2="57449"/>
                        <a14:foregroundMark x1="94592" y1="43878" x2="94592" y2="43878"/>
                        <a14:foregroundMark x1="75306" y1="65816" x2="75306" y2="65816"/>
                        <a14:foregroundMark x1="67755" y1="70714" x2="67755" y2="70714"/>
                        <a14:foregroundMark x1="59286" y1="75000" x2="59286" y2="75000"/>
                        <a14:foregroundMark x1="50408" y1="79388" x2="50408" y2="79388"/>
                        <a14:foregroundMark x1="41122" y1="76020" x2="41122" y2="76020"/>
                        <a14:foregroundMark x1="32041" y1="72347" x2="32041" y2="72347"/>
                        <a14:foregroundMark x1="34592" y1="93367" x2="34592" y2="93367"/>
                        <a14:foregroundMark x1="24694" y1="66224" x2="24694" y2="66224"/>
                        <a14:foregroundMark x1="21531" y1="56429" x2="21531" y2="56429"/>
                        <a14:foregroundMark x1="22041" y1="46224" x2="22041" y2="46224"/>
                        <a14:foregroundMark x1="25510" y1="36327" x2="25510" y2="36327"/>
                        <a14:foregroundMark x1="6939" y1="44286" x2="6939" y2="44286"/>
                      </a14:backgroundRemoval>
                    </a14:imgEffect>
                  </a14:imgLayer>
                </a14:imgProps>
              </a:ext>
              <a:ext uri="{28A0092B-C50C-407E-A947-70E740481C1C}">
                <a14:useLocalDpi xmlns:a14="http://schemas.microsoft.com/office/drawing/2010/main" val="0"/>
              </a:ext>
            </a:extLst>
          </a:blip>
          <a:srcRect/>
          <a:stretch>
            <a:fillRect/>
          </a:stretch>
        </p:blipFill>
        <p:spPr bwMode="auto">
          <a:xfrm>
            <a:off x="813145" y="3816953"/>
            <a:ext cx="2915403" cy="1982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Logo&#10;&#10;Description automatically generated">
            <a:extLst>
              <a:ext uri="{FF2B5EF4-FFF2-40B4-BE49-F238E27FC236}">
                <a16:creationId xmlns:a16="http://schemas.microsoft.com/office/drawing/2014/main" id="{5EC7E620-45BE-517D-3BCA-778FC0D0B2B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3" name="TextBox 12">
            <a:extLst>
              <a:ext uri="{FF2B5EF4-FFF2-40B4-BE49-F238E27FC236}">
                <a16:creationId xmlns:a16="http://schemas.microsoft.com/office/drawing/2014/main" id="{759DD6CB-3341-2328-EE90-9C7228432A01}"/>
              </a:ext>
            </a:extLst>
          </p:cNvPr>
          <p:cNvSpPr txBox="1"/>
          <p:nvPr/>
        </p:nvSpPr>
        <p:spPr>
          <a:xfrm>
            <a:off x="1046637" y="4300163"/>
            <a:ext cx="2462588" cy="1015663"/>
          </a:xfrm>
          <a:prstGeom prst="rect">
            <a:avLst/>
          </a:prstGeom>
          <a:noFill/>
        </p:spPr>
        <p:txBody>
          <a:bodyPr wrap="square" rtlCol="0">
            <a:spAutoFit/>
          </a:bodyPr>
          <a:lstStyle/>
          <a:p>
            <a:pPr algn="ctr"/>
            <a:r>
              <a:rPr lang="en-US" sz="6000" b="1">
                <a:solidFill>
                  <a:schemeClr val="accent2">
                    <a:lumMod val="60000"/>
                    <a:lumOff val="40000"/>
                  </a:schemeClr>
                </a:solidFill>
              </a:rPr>
              <a:t>2010</a:t>
            </a:r>
          </a:p>
        </p:txBody>
      </p:sp>
      <p:graphicFrame>
        <p:nvGraphicFramePr>
          <p:cNvPr id="14" name="Chart 13">
            <a:extLst>
              <a:ext uri="{FF2B5EF4-FFF2-40B4-BE49-F238E27FC236}">
                <a16:creationId xmlns:a16="http://schemas.microsoft.com/office/drawing/2014/main" id="{C8763B7C-B643-91B8-F337-AE3A80A4B8E5}"/>
              </a:ext>
            </a:extLst>
          </p:cNvPr>
          <p:cNvGraphicFramePr>
            <a:graphicFrameLocks/>
          </p:cNvGraphicFramePr>
          <p:nvPr>
            <p:extLst>
              <p:ext uri="{D42A27DB-BD31-4B8C-83A1-F6EECF244321}">
                <p14:modId xmlns:p14="http://schemas.microsoft.com/office/powerpoint/2010/main" val="3779216156"/>
              </p:ext>
            </p:extLst>
          </p:nvPr>
        </p:nvGraphicFramePr>
        <p:xfrm>
          <a:off x="3754748" y="3143906"/>
          <a:ext cx="7497452" cy="2302725"/>
        </p:xfrm>
        <a:graphic>
          <a:graphicData uri="http://schemas.openxmlformats.org/drawingml/2006/chart">
            <c:chart xmlns:c="http://schemas.openxmlformats.org/drawingml/2006/chart" xmlns:r="http://schemas.openxmlformats.org/officeDocument/2006/relationships" r:id="rId12"/>
          </a:graphicData>
        </a:graphic>
      </p:graphicFrame>
      <p:pic>
        <p:nvPicPr>
          <p:cNvPr id="16" name="Picture 15">
            <a:extLst>
              <a:ext uri="{FF2B5EF4-FFF2-40B4-BE49-F238E27FC236}">
                <a16:creationId xmlns:a16="http://schemas.microsoft.com/office/drawing/2014/main" id="{4FB89D59-9500-D44B-1D23-7E5FFA72864A}"/>
              </a:ext>
            </a:extLst>
          </p:cNvPr>
          <p:cNvPicPr>
            <a:picLocks noChangeAspect="1"/>
          </p:cNvPicPr>
          <p:nvPr/>
        </p:nvPicPr>
        <p:blipFill>
          <a:blip r:embed="rId13"/>
          <a:stretch>
            <a:fillRect/>
          </a:stretch>
        </p:blipFill>
        <p:spPr>
          <a:xfrm>
            <a:off x="5752382" y="5577718"/>
            <a:ext cx="3667331" cy="330710"/>
          </a:xfrm>
          <a:prstGeom prst="rect">
            <a:avLst/>
          </a:prstGeom>
        </p:spPr>
      </p:pic>
      <p:sp>
        <p:nvSpPr>
          <p:cNvPr id="17" name="TextBox 16">
            <a:extLst>
              <a:ext uri="{FF2B5EF4-FFF2-40B4-BE49-F238E27FC236}">
                <a16:creationId xmlns:a16="http://schemas.microsoft.com/office/drawing/2014/main" id="{A9280CAE-B180-8D00-B804-F0480561A3B2}"/>
              </a:ext>
            </a:extLst>
          </p:cNvPr>
          <p:cNvSpPr txBox="1"/>
          <p:nvPr/>
        </p:nvSpPr>
        <p:spPr>
          <a:xfrm>
            <a:off x="4189278" y="5315826"/>
            <a:ext cx="4567700" cy="261610"/>
          </a:xfrm>
          <a:prstGeom prst="rect">
            <a:avLst/>
          </a:prstGeom>
          <a:noFill/>
        </p:spPr>
        <p:txBody>
          <a:bodyPr wrap="square" rtlCol="0">
            <a:spAutoFit/>
          </a:bodyPr>
          <a:lstStyle/>
          <a:p>
            <a:r>
              <a:rPr lang="en-US" sz="1100" i="1">
                <a:solidFill>
                  <a:srgbClr val="4E4E4E"/>
                </a:solidFill>
              </a:rPr>
              <a:t>Unit: millions (as of Sep. 2021)</a:t>
            </a:r>
          </a:p>
        </p:txBody>
      </p:sp>
      <p:pic>
        <p:nvPicPr>
          <p:cNvPr id="14338" name="Picture 2" descr="Twitter Logo transparent PNG - StickPNG">
            <a:extLst>
              <a:ext uri="{FF2B5EF4-FFF2-40B4-BE49-F238E27FC236}">
                <a16:creationId xmlns:a16="http://schemas.microsoft.com/office/drawing/2014/main" id="{D21B20CC-9C52-3D43-4D98-7BAC159A9F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9713" y="3809379"/>
            <a:ext cx="770767" cy="77076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acebook Logo PNG Transparent &amp; SVG Vector - Freebie Supply">
            <a:extLst>
              <a:ext uri="{FF2B5EF4-FFF2-40B4-BE49-F238E27FC236}">
                <a16:creationId xmlns:a16="http://schemas.microsoft.com/office/drawing/2014/main" id="{522768D1-BFDA-2714-A1A9-D63178AC71F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17750" y="3380809"/>
            <a:ext cx="726440" cy="72644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Logo Ig PNG, Logo Instagram Icon Free DOWNLOAD - Free Transparent PNG Logos">
            <a:extLst>
              <a:ext uri="{FF2B5EF4-FFF2-40B4-BE49-F238E27FC236}">
                <a16:creationId xmlns:a16="http://schemas.microsoft.com/office/drawing/2014/main" id="{ED8C4290-1037-1A9D-FE2D-E2B165905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2523" y="4123634"/>
            <a:ext cx="564139" cy="56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34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a:ln>
            <a:noFill/>
          </a:ln>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4C01F46B-1E12-84A2-995D-16CA6D7376F3}"/>
              </a:ext>
            </a:extLst>
          </p:cNvPr>
          <p:cNvSpPr txBox="1">
            <a:spLocks/>
          </p:cNvSpPr>
          <p:nvPr/>
        </p:nvSpPr>
        <p:spPr>
          <a:xfrm>
            <a:off x="201383" y="265471"/>
            <a:ext cx="11609618"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000" spc="0">
                <a:ea typeface="Batang"/>
              </a:rPr>
              <a:t>Reasons for Zomato to enter the US market</a:t>
            </a:r>
            <a:endParaRPr lang="en-US" sz="3000" spc="0"/>
          </a:p>
        </p:txBody>
      </p:sp>
      <p:pic>
        <p:nvPicPr>
          <p:cNvPr id="8" name="Picture 6" descr="Logo, company name&#10;&#10;Description automatically generated">
            <a:extLst>
              <a:ext uri="{FF2B5EF4-FFF2-40B4-BE49-F238E27FC236}">
                <a16:creationId xmlns:a16="http://schemas.microsoft.com/office/drawing/2014/main" id="{25C05466-55E6-A242-32A8-169E68C15E2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0" name="Picture 7" descr="Logo&#10;&#10;Description automatically generated">
            <a:extLst>
              <a:ext uri="{FF2B5EF4-FFF2-40B4-BE49-F238E27FC236}">
                <a16:creationId xmlns:a16="http://schemas.microsoft.com/office/drawing/2014/main" id="{22802874-9EBA-3A93-CE1B-38119DC0BF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9" name="Oval 18">
            <a:extLst>
              <a:ext uri="{FF2B5EF4-FFF2-40B4-BE49-F238E27FC236}">
                <a16:creationId xmlns:a16="http://schemas.microsoft.com/office/drawing/2014/main" id="{8185A49C-6ECC-D94C-BCF1-AD1DE7FC48EC}"/>
              </a:ext>
            </a:extLst>
          </p:cNvPr>
          <p:cNvSpPr/>
          <p:nvPr/>
        </p:nvSpPr>
        <p:spPr>
          <a:xfrm>
            <a:off x="276507" y="1890463"/>
            <a:ext cx="3712813" cy="3672133"/>
          </a:xfrm>
          <a:prstGeom prst="ellipse">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0887CDF-64C0-4F2A-1BEF-EA7C877A10F4}"/>
              </a:ext>
            </a:extLst>
          </p:cNvPr>
          <p:cNvSpPr/>
          <p:nvPr/>
        </p:nvSpPr>
        <p:spPr>
          <a:xfrm>
            <a:off x="4161247" y="4552804"/>
            <a:ext cx="914400" cy="914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4" name="Oval 23">
            <a:extLst>
              <a:ext uri="{FF2B5EF4-FFF2-40B4-BE49-F238E27FC236}">
                <a16:creationId xmlns:a16="http://schemas.microsoft.com/office/drawing/2014/main" id="{11593E88-4E3A-4B62-2CCF-2D2F6CE164A4}"/>
              </a:ext>
            </a:extLst>
          </p:cNvPr>
          <p:cNvSpPr/>
          <p:nvPr/>
        </p:nvSpPr>
        <p:spPr>
          <a:xfrm>
            <a:off x="2890520" y="5467204"/>
            <a:ext cx="914400" cy="914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6EABF3-DF8A-84D9-CDAF-D5F8630B9258}"/>
              </a:ext>
            </a:extLst>
          </p:cNvPr>
          <p:cNvSpPr/>
          <p:nvPr/>
        </p:nvSpPr>
        <p:spPr>
          <a:xfrm>
            <a:off x="4692281" y="3267836"/>
            <a:ext cx="914400" cy="9144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6" name="Oval 25">
            <a:extLst>
              <a:ext uri="{FF2B5EF4-FFF2-40B4-BE49-F238E27FC236}">
                <a16:creationId xmlns:a16="http://schemas.microsoft.com/office/drawing/2014/main" id="{34F72E35-CAA2-8472-CBF1-A65BCE64843C}"/>
              </a:ext>
            </a:extLst>
          </p:cNvPr>
          <p:cNvSpPr/>
          <p:nvPr/>
        </p:nvSpPr>
        <p:spPr>
          <a:xfrm>
            <a:off x="4161247" y="1989721"/>
            <a:ext cx="914400" cy="9144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Oval 26">
            <a:extLst>
              <a:ext uri="{FF2B5EF4-FFF2-40B4-BE49-F238E27FC236}">
                <a16:creationId xmlns:a16="http://schemas.microsoft.com/office/drawing/2014/main" id="{C71DB1EB-2104-A813-0275-F1923B2789C6}"/>
              </a:ext>
            </a:extLst>
          </p:cNvPr>
          <p:cNvSpPr/>
          <p:nvPr/>
        </p:nvSpPr>
        <p:spPr>
          <a:xfrm>
            <a:off x="2890520" y="1079506"/>
            <a:ext cx="914400" cy="9144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6729B8-D79E-F024-6839-673CEA14A4BF}"/>
              </a:ext>
            </a:extLst>
          </p:cNvPr>
          <p:cNvSpPr txBox="1"/>
          <p:nvPr/>
        </p:nvSpPr>
        <p:spPr>
          <a:xfrm>
            <a:off x="3101128" y="1182577"/>
            <a:ext cx="493792" cy="707886"/>
          </a:xfrm>
          <a:prstGeom prst="rect">
            <a:avLst/>
          </a:prstGeom>
          <a:noFill/>
        </p:spPr>
        <p:txBody>
          <a:bodyPr wrap="square" rtlCol="0">
            <a:spAutoFit/>
          </a:bodyPr>
          <a:lstStyle/>
          <a:p>
            <a:pPr algn="ctr"/>
            <a:r>
              <a:rPr lang="en-US" sz="4000" b="1">
                <a:solidFill>
                  <a:schemeClr val="bg1"/>
                </a:solidFill>
              </a:rPr>
              <a:t>1</a:t>
            </a:r>
          </a:p>
        </p:txBody>
      </p:sp>
      <p:sp>
        <p:nvSpPr>
          <p:cNvPr id="30" name="TextBox 29">
            <a:extLst>
              <a:ext uri="{FF2B5EF4-FFF2-40B4-BE49-F238E27FC236}">
                <a16:creationId xmlns:a16="http://schemas.microsoft.com/office/drawing/2014/main" id="{FCF025AC-0A91-B7BF-2E6A-901A156A171C}"/>
              </a:ext>
            </a:extLst>
          </p:cNvPr>
          <p:cNvSpPr txBox="1"/>
          <p:nvPr/>
        </p:nvSpPr>
        <p:spPr>
          <a:xfrm>
            <a:off x="3101128" y="5573660"/>
            <a:ext cx="493792" cy="707886"/>
          </a:xfrm>
          <a:prstGeom prst="rect">
            <a:avLst/>
          </a:prstGeom>
          <a:noFill/>
        </p:spPr>
        <p:txBody>
          <a:bodyPr wrap="square" rtlCol="0">
            <a:spAutoFit/>
          </a:bodyPr>
          <a:lstStyle/>
          <a:p>
            <a:pPr algn="ctr"/>
            <a:r>
              <a:rPr lang="en-US" sz="4000" b="1">
                <a:solidFill>
                  <a:schemeClr val="bg1"/>
                </a:solidFill>
              </a:rPr>
              <a:t>5</a:t>
            </a:r>
          </a:p>
        </p:txBody>
      </p:sp>
      <p:sp>
        <p:nvSpPr>
          <p:cNvPr id="31" name="TextBox 30">
            <a:extLst>
              <a:ext uri="{FF2B5EF4-FFF2-40B4-BE49-F238E27FC236}">
                <a16:creationId xmlns:a16="http://schemas.microsoft.com/office/drawing/2014/main" id="{E8DB65B7-0AE3-6E6F-3589-78048CB1B952}"/>
              </a:ext>
            </a:extLst>
          </p:cNvPr>
          <p:cNvSpPr txBox="1"/>
          <p:nvPr/>
        </p:nvSpPr>
        <p:spPr>
          <a:xfrm>
            <a:off x="4371551" y="2095495"/>
            <a:ext cx="493792" cy="707886"/>
          </a:xfrm>
          <a:prstGeom prst="rect">
            <a:avLst/>
          </a:prstGeom>
          <a:noFill/>
          <a:ln>
            <a:noFill/>
          </a:ln>
        </p:spPr>
        <p:txBody>
          <a:bodyPr wrap="square" rtlCol="0">
            <a:spAutoFit/>
          </a:bodyPr>
          <a:lstStyle/>
          <a:p>
            <a:pPr algn="ctr"/>
            <a:r>
              <a:rPr lang="en-US" sz="4000" b="1">
                <a:solidFill>
                  <a:schemeClr val="bg1"/>
                </a:solidFill>
              </a:rPr>
              <a:t>2</a:t>
            </a:r>
          </a:p>
        </p:txBody>
      </p:sp>
      <p:sp>
        <p:nvSpPr>
          <p:cNvPr id="32" name="TextBox 31">
            <a:extLst>
              <a:ext uri="{FF2B5EF4-FFF2-40B4-BE49-F238E27FC236}">
                <a16:creationId xmlns:a16="http://schemas.microsoft.com/office/drawing/2014/main" id="{3CF64ABE-9982-FC47-2CEF-66199443CE2C}"/>
              </a:ext>
            </a:extLst>
          </p:cNvPr>
          <p:cNvSpPr txBox="1"/>
          <p:nvPr/>
        </p:nvSpPr>
        <p:spPr>
          <a:xfrm>
            <a:off x="4371551" y="4656061"/>
            <a:ext cx="493792" cy="707886"/>
          </a:xfrm>
          <a:prstGeom prst="rect">
            <a:avLst/>
          </a:prstGeom>
          <a:noFill/>
        </p:spPr>
        <p:txBody>
          <a:bodyPr wrap="square" rtlCol="0">
            <a:spAutoFit/>
          </a:bodyPr>
          <a:lstStyle/>
          <a:p>
            <a:pPr algn="ctr"/>
            <a:r>
              <a:rPr lang="en-US" sz="4000" b="1">
                <a:solidFill>
                  <a:schemeClr val="bg1"/>
                </a:solidFill>
              </a:rPr>
              <a:t>4</a:t>
            </a:r>
          </a:p>
        </p:txBody>
      </p:sp>
      <p:sp>
        <p:nvSpPr>
          <p:cNvPr id="33" name="TextBox 32">
            <a:extLst>
              <a:ext uri="{FF2B5EF4-FFF2-40B4-BE49-F238E27FC236}">
                <a16:creationId xmlns:a16="http://schemas.microsoft.com/office/drawing/2014/main" id="{BD06D363-9F18-0608-8922-400E3AB824A4}"/>
              </a:ext>
            </a:extLst>
          </p:cNvPr>
          <p:cNvSpPr txBox="1"/>
          <p:nvPr/>
        </p:nvSpPr>
        <p:spPr>
          <a:xfrm>
            <a:off x="4902585" y="3366711"/>
            <a:ext cx="493792" cy="707886"/>
          </a:xfrm>
          <a:prstGeom prst="rect">
            <a:avLst/>
          </a:prstGeom>
          <a:noFill/>
        </p:spPr>
        <p:txBody>
          <a:bodyPr wrap="square" rtlCol="0">
            <a:spAutoFit/>
          </a:bodyPr>
          <a:lstStyle/>
          <a:p>
            <a:pPr algn="ctr"/>
            <a:r>
              <a:rPr lang="en-US" sz="4000" b="1">
                <a:solidFill>
                  <a:schemeClr val="bg1"/>
                </a:solidFill>
              </a:rPr>
              <a:t>3</a:t>
            </a:r>
          </a:p>
        </p:txBody>
      </p:sp>
      <p:sp>
        <p:nvSpPr>
          <p:cNvPr id="34" name="TextBox 33">
            <a:extLst>
              <a:ext uri="{FF2B5EF4-FFF2-40B4-BE49-F238E27FC236}">
                <a16:creationId xmlns:a16="http://schemas.microsoft.com/office/drawing/2014/main" id="{F7CD1387-BDCD-4630-CBA0-477ADD242AE9}"/>
              </a:ext>
            </a:extLst>
          </p:cNvPr>
          <p:cNvSpPr txBox="1"/>
          <p:nvPr/>
        </p:nvSpPr>
        <p:spPr>
          <a:xfrm>
            <a:off x="4170252" y="1182577"/>
            <a:ext cx="2462588" cy="646331"/>
          </a:xfrm>
          <a:prstGeom prst="rect">
            <a:avLst/>
          </a:prstGeom>
          <a:noFill/>
        </p:spPr>
        <p:txBody>
          <a:bodyPr wrap="square" rtlCol="0">
            <a:spAutoFit/>
          </a:bodyPr>
          <a:lstStyle/>
          <a:p>
            <a:r>
              <a:rPr lang="en-US" b="1">
                <a:solidFill>
                  <a:schemeClr val="tx1">
                    <a:lumMod val="85000"/>
                    <a:lumOff val="15000"/>
                  </a:schemeClr>
                </a:solidFill>
              </a:rPr>
              <a:t>Large Market</a:t>
            </a:r>
            <a:br>
              <a:rPr lang="en-US" b="1">
                <a:solidFill>
                  <a:schemeClr val="tx1">
                    <a:lumMod val="85000"/>
                    <a:lumOff val="15000"/>
                  </a:schemeClr>
                </a:solidFill>
              </a:rPr>
            </a:br>
            <a:r>
              <a:rPr lang="en-US" b="1">
                <a:solidFill>
                  <a:schemeClr val="tx1">
                    <a:lumMod val="85000"/>
                    <a:lumOff val="15000"/>
                  </a:schemeClr>
                </a:solidFill>
              </a:rPr>
              <a:t>Potential</a:t>
            </a:r>
          </a:p>
        </p:txBody>
      </p:sp>
      <p:sp>
        <p:nvSpPr>
          <p:cNvPr id="35" name="TextBox 34">
            <a:extLst>
              <a:ext uri="{FF2B5EF4-FFF2-40B4-BE49-F238E27FC236}">
                <a16:creationId xmlns:a16="http://schemas.microsoft.com/office/drawing/2014/main" id="{371018B5-9F77-12E9-DF77-B11E42DF434A}"/>
              </a:ext>
            </a:extLst>
          </p:cNvPr>
          <p:cNvSpPr txBox="1"/>
          <p:nvPr/>
        </p:nvSpPr>
        <p:spPr>
          <a:xfrm>
            <a:off x="3997242" y="5652538"/>
            <a:ext cx="2226711" cy="646331"/>
          </a:xfrm>
          <a:prstGeom prst="rect">
            <a:avLst/>
          </a:prstGeom>
          <a:noFill/>
        </p:spPr>
        <p:txBody>
          <a:bodyPr wrap="square" rtlCol="0">
            <a:spAutoFit/>
          </a:bodyPr>
          <a:lstStyle/>
          <a:p>
            <a:r>
              <a:rPr lang="en-US" b="1"/>
              <a:t>Increasing Demand </a:t>
            </a:r>
            <a:br>
              <a:rPr lang="en-US" b="1"/>
            </a:br>
            <a:r>
              <a:rPr lang="en-US" b="1"/>
              <a:t>for Food Delivery</a:t>
            </a:r>
          </a:p>
        </p:txBody>
      </p:sp>
      <p:sp>
        <p:nvSpPr>
          <p:cNvPr id="36" name="TextBox 35">
            <a:extLst>
              <a:ext uri="{FF2B5EF4-FFF2-40B4-BE49-F238E27FC236}">
                <a16:creationId xmlns:a16="http://schemas.microsoft.com/office/drawing/2014/main" id="{3E2D4E53-C470-25F8-A8B9-862A118D9523}"/>
              </a:ext>
            </a:extLst>
          </p:cNvPr>
          <p:cNvSpPr txBox="1"/>
          <p:nvPr/>
        </p:nvSpPr>
        <p:spPr>
          <a:xfrm>
            <a:off x="5816985" y="3540370"/>
            <a:ext cx="1873897" cy="369332"/>
          </a:xfrm>
          <a:prstGeom prst="rect">
            <a:avLst/>
          </a:prstGeom>
          <a:noFill/>
        </p:spPr>
        <p:txBody>
          <a:bodyPr wrap="square" rtlCol="0">
            <a:spAutoFit/>
          </a:bodyPr>
          <a:lstStyle/>
          <a:p>
            <a:r>
              <a:rPr lang="en-US" b="1">
                <a:solidFill>
                  <a:schemeClr val="tx1">
                    <a:lumMod val="85000"/>
                    <a:lumOff val="15000"/>
                  </a:schemeClr>
                </a:solidFill>
              </a:rPr>
              <a:t>Competition</a:t>
            </a:r>
          </a:p>
        </p:txBody>
      </p:sp>
      <p:sp>
        <p:nvSpPr>
          <p:cNvPr id="38" name="TextBox 37">
            <a:extLst>
              <a:ext uri="{FF2B5EF4-FFF2-40B4-BE49-F238E27FC236}">
                <a16:creationId xmlns:a16="http://schemas.microsoft.com/office/drawing/2014/main" id="{E8159889-29FC-9B79-2E4D-75F34E1526A1}"/>
              </a:ext>
            </a:extLst>
          </p:cNvPr>
          <p:cNvSpPr txBox="1"/>
          <p:nvPr/>
        </p:nvSpPr>
        <p:spPr>
          <a:xfrm>
            <a:off x="5247574" y="2243392"/>
            <a:ext cx="1873897" cy="369332"/>
          </a:xfrm>
          <a:prstGeom prst="rect">
            <a:avLst/>
          </a:prstGeom>
          <a:noFill/>
        </p:spPr>
        <p:txBody>
          <a:bodyPr wrap="square" rtlCol="0">
            <a:spAutoFit/>
          </a:bodyPr>
          <a:lstStyle/>
          <a:p>
            <a:r>
              <a:rPr lang="en-US" b="1">
                <a:solidFill>
                  <a:schemeClr val="tx1">
                    <a:lumMod val="85000"/>
                    <a:lumOff val="15000"/>
                  </a:schemeClr>
                </a:solidFill>
              </a:rPr>
              <a:t>Diversification</a:t>
            </a:r>
          </a:p>
        </p:txBody>
      </p:sp>
      <p:sp>
        <p:nvSpPr>
          <p:cNvPr id="39" name="TextBox 38">
            <a:extLst>
              <a:ext uri="{FF2B5EF4-FFF2-40B4-BE49-F238E27FC236}">
                <a16:creationId xmlns:a16="http://schemas.microsoft.com/office/drawing/2014/main" id="{2886FB4F-C8DB-5100-4C0A-F5CEEE693F5D}"/>
              </a:ext>
            </a:extLst>
          </p:cNvPr>
          <p:cNvSpPr txBox="1"/>
          <p:nvPr/>
        </p:nvSpPr>
        <p:spPr>
          <a:xfrm>
            <a:off x="5272363" y="4693554"/>
            <a:ext cx="1873897" cy="646331"/>
          </a:xfrm>
          <a:prstGeom prst="rect">
            <a:avLst/>
          </a:prstGeom>
          <a:noFill/>
        </p:spPr>
        <p:txBody>
          <a:bodyPr wrap="square" rtlCol="0">
            <a:spAutoFit/>
          </a:bodyPr>
          <a:lstStyle/>
          <a:p>
            <a:r>
              <a:rPr lang="en-US" b="1">
                <a:solidFill>
                  <a:schemeClr val="tx1">
                    <a:lumMod val="85000"/>
                    <a:lumOff val="15000"/>
                  </a:schemeClr>
                </a:solidFill>
              </a:rPr>
              <a:t>International Recognition</a:t>
            </a:r>
          </a:p>
        </p:txBody>
      </p:sp>
      <p:sp>
        <p:nvSpPr>
          <p:cNvPr id="40" name="TextBox 39">
            <a:extLst>
              <a:ext uri="{FF2B5EF4-FFF2-40B4-BE49-F238E27FC236}">
                <a16:creationId xmlns:a16="http://schemas.microsoft.com/office/drawing/2014/main" id="{E7EA5E72-C6C3-059E-4625-B787D833BFB1}"/>
              </a:ext>
            </a:extLst>
          </p:cNvPr>
          <p:cNvSpPr txBox="1"/>
          <p:nvPr/>
        </p:nvSpPr>
        <p:spPr>
          <a:xfrm>
            <a:off x="6799682" y="4741872"/>
            <a:ext cx="5082439" cy="523220"/>
          </a:xfrm>
          <a:prstGeom prst="rect">
            <a:avLst/>
          </a:prstGeom>
          <a:noFill/>
        </p:spPr>
        <p:txBody>
          <a:bodyPr wrap="square" rtlCol="0">
            <a:spAutoFit/>
          </a:bodyPr>
          <a:lstStyle/>
          <a:p>
            <a:r>
              <a:rPr lang="en-US" sz="1400">
                <a:solidFill>
                  <a:schemeClr val="tx1">
                    <a:lumMod val="85000"/>
                    <a:lumOff val="15000"/>
                  </a:schemeClr>
                </a:solidFill>
              </a:rPr>
              <a:t>Zomato has a MAU of 70 million and is a publicly traded company with a market capitalization of $12.6 billion.</a:t>
            </a:r>
          </a:p>
        </p:txBody>
      </p:sp>
      <p:sp>
        <p:nvSpPr>
          <p:cNvPr id="41" name="TextBox 40">
            <a:extLst>
              <a:ext uri="{FF2B5EF4-FFF2-40B4-BE49-F238E27FC236}">
                <a16:creationId xmlns:a16="http://schemas.microsoft.com/office/drawing/2014/main" id="{69C31BA7-BE88-A0FC-FD8D-EBEF75004061}"/>
              </a:ext>
            </a:extLst>
          </p:cNvPr>
          <p:cNvSpPr txBox="1"/>
          <p:nvPr/>
        </p:nvSpPr>
        <p:spPr>
          <a:xfrm>
            <a:off x="6073449" y="5716388"/>
            <a:ext cx="6018767" cy="523220"/>
          </a:xfrm>
          <a:prstGeom prst="rect">
            <a:avLst/>
          </a:prstGeom>
          <a:noFill/>
        </p:spPr>
        <p:txBody>
          <a:bodyPr wrap="square" rtlCol="0">
            <a:spAutoFit/>
          </a:bodyPr>
          <a:lstStyle/>
          <a:p>
            <a:r>
              <a:rPr lang="en-US" sz="1400">
                <a:solidFill>
                  <a:schemeClr val="tx1">
                    <a:lumMod val="85000"/>
                    <a:lumOff val="15000"/>
                  </a:schemeClr>
                </a:solidFill>
              </a:rPr>
              <a:t>Online food delivery market in the US is expected to reach $32.7 billion, </a:t>
            </a:r>
            <a:br>
              <a:rPr lang="en-US" sz="1400">
                <a:solidFill>
                  <a:schemeClr val="tx1">
                    <a:lumMod val="85000"/>
                    <a:lumOff val="15000"/>
                  </a:schemeClr>
                </a:solidFill>
              </a:rPr>
            </a:br>
            <a:r>
              <a:rPr lang="en-US" sz="1400">
                <a:solidFill>
                  <a:schemeClr val="tx1">
                    <a:lumMod val="85000"/>
                    <a:lumOff val="15000"/>
                  </a:schemeClr>
                </a:solidFill>
              </a:rPr>
              <a:t>and the COVID-19 pandemic has led to a significant increase.</a:t>
            </a:r>
          </a:p>
        </p:txBody>
      </p:sp>
      <p:sp>
        <p:nvSpPr>
          <p:cNvPr id="42" name="TextBox 41">
            <a:extLst>
              <a:ext uri="{FF2B5EF4-FFF2-40B4-BE49-F238E27FC236}">
                <a16:creationId xmlns:a16="http://schemas.microsoft.com/office/drawing/2014/main" id="{63E75572-C3B0-4BEF-3CA8-BFF4EA169A6A}"/>
              </a:ext>
            </a:extLst>
          </p:cNvPr>
          <p:cNvSpPr txBox="1"/>
          <p:nvPr/>
        </p:nvSpPr>
        <p:spPr>
          <a:xfrm>
            <a:off x="7193228" y="3442152"/>
            <a:ext cx="4153105" cy="523220"/>
          </a:xfrm>
          <a:prstGeom prst="rect">
            <a:avLst/>
          </a:prstGeom>
          <a:noFill/>
        </p:spPr>
        <p:txBody>
          <a:bodyPr wrap="square" rtlCol="0">
            <a:spAutoFit/>
          </a:bodyPr>
          <a:lstStyle/>
          <a:p>
            <a:r>
              <a:rPr lang="en-US" sz="1400">
                <a:solidFill>
                  <a:schemeClr val="tx1">
                    <a:lumMod val="85000"/>
                    <a:lumOff val="15000"/>
                  </a:schemeClr>
                </a:solidFill>
              </a:rPr>
              <a:t>Market share of </a:t>
            </a:r>
            <a:r>
              <a:rPr lang="en-US" sz="1400" err="1">
                <a:solidFill>
                  <a:schemeClr val="tx1">
                    <a:lumMod val="85000"/>
                    <a:lumOff val="15000"/>
                  </a:schemeClr>
                </a:solidFill>
              </a:rPr>
              <a:t>Doordash</a:t>
            </a:r>
            <a:r>
              <a:rPr lang="en-US" sz="1400">
                <a:solidFill>
                  <a:schemeClr val="tx1">
                    <a:lumMod val="85000"/>
                    <a:lumOff val="15000"/>
                  </a:schemeClr>
                </a:solidFill>
              </a:rPr>
              <a:t>: 57% / Uber Eats: 25% / Grubhub:12% in the US.</a:t>
            </a:r>
          </a:p>
        </p:txBody>
      </p:sp>
      <p:sp>
        <p:nvSpPr>
          <p:cNvPr id="43" name="TextBox 42">
            <a:extLst>
              <a:ext uri="{FF2B5EF4-FFF2-40B4-BE49-F238E27FC236}">
                <a16:creationId xmlns:a16="http://schemas.microsoft.com/office/drawing/2014/main" id="{D5FF5BCB-3B7F-BFE6-0DEB-CFFF7B9AF753}"/>
              </a:ext>
            </a:extLst>
          </p:cNvPr>
          <p:cNvSpPr txBox="1"/>
          <p:nvPr/>
        </p:nvSpPr>
        <p:spPr>
          <a:xfrm>
            <a:off x="6968461" y="2139740"/>
            <a:ext cx="4842540" cy="523220"/>
          </a:xfrm>
          <a:prstGeom prst="rect">
            <a:avLst/>
          </a:prstGeom>
          <a:noFill/>
        </p:spPr>
        <p:txBody>
          <a:bodyPr wrap="square" rtlCol="0">
            <a:spAutoFit/>
          </a:bodyPr>
          <a:lstStyle/>
          <a:p>
            <a:r>
              <a:rPr lang="en-US" sz="1400">
                <a:solidFill>
                  <a:schemeClr val="tx1">
                    <a:lumMod val="85000"/>
                    <a:lumOff val="15000"/>
                  </a:schemeClr>
                </a:solidFill>
              </a:rPr>
              <a:t>Zomato currently successfully operates in 24 countries, </a:t>
            </a:r>
            <a:br>
              <a:rPr lang="en-US" sz="1400">
                <a:solidFill>
                  <a:schemeClr val="tx1">
                    <a:lumMod val="85000"/>
                    <a:lumOff val="15000"/>
                  </a:schemeClr>
                </a:solidFill>
              </a:rPr>
            </a:br>
            <a:r>
              <a:rPr lang="en-US" sz="1400">
                <a:solidFill>
                  <a:schemeClr val="tx1">
                    <a:lumMod val="85000"/>
                    <a:lumOff val="15000"/>
                  </a:schemeClr>
                </a:solidFill>
              </a:rPr>
              <a:t>and over 10,000 cities.</a:t>
            </a:r>
          </a:p>
        </p:txBody>
      </p:sp>
      <p:sp>
        <p:nvSpPr>
          <p:cNvPr id="44" name="TextBox 43">
            <a:extLst>
              <a:ext uri="{FF2B5EF4-FFF2-40B4-BE49-F238E27FC236}">
                <a16:creationId xmlns:a16="http://schemas.microsoft.com/office/drawing/2014/main" id="{88919378-D2BC-BB55-E709-19BEA37810CE}"/>
              </a:ext>
            </a:extLst>
          </p:cNvPr>
          <p:cNvSpPr txBox="1"/>
          <p:nvPr/>
        </p:nvSpPr>
        <p:spPr>
          <a:xfrm>
            <a:off x="5849865" y="1214215"/>
            <a:ext cx="6128119" cy="523220"/>
          </a:xfrm>
          <a:prstGeom prst="rect">
            <a:avLst/>
          </a:prstGeom>
          <a:noFill/>
        </p:spPr>
        <p:txBody>
          <a:bodyPr wrap="square" rtlCol="0">
            <a:spAutoFit/>
          </a:bodyPr>
          <a:lstStyle/>
          <a:p>
            <a:r>
              <a:rPr lang="en-US" sz="1400">
                <a:solidFill>
                  <a:schemeClr val="tx1">
                    <a:lumMod val="85000"/>
                    <a:lumOff val="15000"/>
                  </a:schemeClr>
                </a:solidFill>
              </a:rPr>
              <a:t>The US has a population of approx. 332 mil., a GDP of $22.67 trillion, </a:t>
            </a:r>
            <a:br>
              <a:rPr lang="en-US" sz="1400">
                <a:solidFill>
                  <a:schemeClr val="tx1">
                    <a:lumMod val="85000"/>
                    <a:lumOff val="15000"/>
                  </a:schemeClr>
                </a:solidFill>
              </a:rPr>
            </a:br>
            <a:r>
              <a:rPr lang="en-US" sz="1400">
                <a:solidFill>
                  <a:schemeClr val="tx1">
                    <a:lumMod val="85000"/>
                    <a:lumOff val="15000"/>
                  </a:schemeClr>
                </a:solidFill>
              </a:rPr>
              <a:t>and a disposable income per capita of $47,743.</a:t>
            </a:r>
          </a:p>
        </p:txBody>
      </p:sp>
      <p:sp>
        <p:nvSpPr>
          <p:cNvPr id="45" name="TextBox 44">
            <a:extLst>
              <a:ext uri="{FF2B5EF4-FFF2-40B4-BE49-F238E27FC236}">
                <a16:creationId xmlns:a16="http://schemas.microsoft.com/office/drawing/2014/main" id="{3A6A40E3-605A-D415-C5B7-2FCED4004C4B}"/>
              </a:ext>
            </a:extLst>
          </p:cNvPr>
          <p:cNvSpPr txBox="1"/>
          <p:nvPr/>
        </p:nvSpPr>
        <p:spPr>
          <a:xfrm>
            <a:off x="181063" y="6422244"/>
            <a:ext cx="7060277" cy="261610"/>
          </a:xfrm>
          <a:prstGeom prst="rect">
            <a:avLst/>
          </a:prstGeom>
          <a:noFill/>
        </p:spPr>
        <p:txBody>
          <a:bodyPr wrap="square" rtlCol="0">
            <a:spAutoFit/>
          </a:bodyPr>
          <a:lstStyle/>
          <a:p>
            <a:r>
              <a:rPr lang="en-US" sz="1100" i="1"/>
              <a:t>Sources: </a:t>
            </a:r>
            <a:r>
              <a:rPr lang="en-US" sz="1100" i="1" err="1"/>
              <a:t>Statistica</a:t>
            </a:r>
            <a:r>
              <a:rPr lang="en-US" sz="1100" i="1"/>
              <a:t>, 2021 / Second Measure, 2021 / Zomato, 2021 / Yahoo Finance, 2021</a:t>
            </a:r>
          </a:p>
        </p:txBody>
      </p:sp>
      <p:sp>
        <p:nvSpPr>
          <p:cNvPr id="46" name="TextBox 45">
            <a:extLst>
              <a:ext uri="{FF2B5EF4-FFF2-40B4-BE49-F238E27FC236}">
                <a16:creationId xmlns:a16="http://schemas.microsoft.com/office/drawing/2014/main" id="{47B6C295-66A8-75D6-8E66-D921635570B7}"/>
              </a:ext>
            </a:extLst>
          </p:cNvPr>
          <p:cNvSpPr txBox="1"/>
          <p:nvPr/>
        </p:nvSpPr>
        <p:spPr>
          <a:xfrm>
            <a:off x="616528" y="2457956"/>
            <a:ext cx="3142416" cy="2800767"/>
          </a:xfrm>
          <a:prstGeom prst="rect">
            <a:avLst/>
          </a:prstGeom>
          <a:noFill/>
        </p:spPr>
        <p:txBody>
          <a:bodyPr wrap="square" rtlCol="0">
            <a:spAutoFit/>
          </a:bodyPr>
          <a:lstStyle/>
          <a:p>
            <a:pPr marL="285750" indent="-285750">
              <a:buFont typeface="Wingdings" panose="05000000000000000000" pitchFamily="2" charset="2"/>
              <a:buChar char="ü"/>
            </a:pPr>
            <a:r>
              <a:rPr lang="en-US" sz="1600">
                <a:solidFill>
                  <a:schemeClr val="tx1">
                    <a:lumMod val="85000"/>
                    <a:lumOff val="15000"/>
                  </a:schemeClr>
                </a:solidFill>
              </a:rPr>
              <a:t>Enhance Zomato’s reputation as a global brand</a:t>
            </a:r>
          </a:p>
          <a:p>
            <a:pPr marL="285750" indent="-285750">
              <a:buFont typeface="Wingdings" panose="05000000000000000000" pitchFamily="2" charset="2"/>
              <a:buChar char="ü"/>
            </a:pPr>
            <a:r>
              <a:rPr lang="en-US" sz="1600">
                <a:solidFill>
                  <a:schemeClr val="tx1">
                    <a:lumMod val="85000"/>
                    <a:lumOff val="15000"/>
                  </a:schemeClr>
                </a:solidFill>
              </a:rPr>
              <a:t>Opportunity to tap into a large market potential and increasing demand for food delivery in the US</a:t>
            </a:r>
          </a:p>
          <a:p>
            <a:pPr marL="285750" indent="-285750">
              <a:buFont typeface="Wingdings" panose="05000000000000000000" pitchFamily="2" charset="2"/>
              <a:buChar char="ü"/>
            </a:pPr>
            <a:r>
              <a:rPr lang="en-US" sz="1600">
                <a:solidFill>
                  <a:schemeClr val="tx1">
                    <a:lumMod val="85000"/>
                    <a:lumOff val="15000"/>
                  </a:schemeClr>
                </a:solidFill>
              </a:rPr>
              <a:t>Proven track record that can be leveraged to compete</a:t>
            </a:r>
          </a:p>
          <a:p>
            <a:pPr marL="285750" indent="-285750">
              <a:buFont typeface="Wingdings" panose="05000000000000000000" pitchFamily="2" charset="2"/>
              <a:buChar char="ü"/>
            </a:pPr>
            <a:r>
              <a:rPr lang="en-US" sz="1600">
                <a:solidFill>
                  <a:schemeClr val="tx1">
                    <a:lumMod val="85000"/>
                    <a:lumOff val="15000"/>
                  </a:schemeClr>
                </a:solidFill>
              </a:rPr>
              <a:t>Diversify revenue streams and reduce dependence on the Indian market</a:t>
            </a:r>
          </a:p>
        </p:txBody>
      </p:sp>
    </p:spTree>
    <p:extLst>
      <p:ext uri="{BB962C8B-B14F-4D97-AF65-F5344CB8AC3E}">
        <p14:creationId xmlns:p14="http://schemas.microsoft.com/office/powerpoint/2010/main" val="380104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8875" y="704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graphicFrame>
        <p:nvGraphicFramePr>
          <p:cNvPr id="10" name="Diagram 9">
            <a:extLst>
              <a:ext uri="{FF2B5EF4-FFF2-40B4-BE49-F238E27FC236}">
                <a16:creationId xmlns:a16="http://schemas.microsoft.com/office/drawing/2014/main" id="{785EE68A-D1D9-19CE-F757-3179FFF2C4E8}"/>
              </a:ext>
            </a:extLst>
          </p:cNvPr>
          <p:cNvGraphicFramePr/>
          <p:nvPr>
            <p:extLst>
              <p:ext uri="{D42A27DB-BD31-4B8C-83A1-F6EECF244321}">
                <p14:modId xmlns:p14="http://schemas.microsoft.com/office/powerpoint/2010/main" val="2260268114"/>
              </p:ext>
            </p:extLst>
          </p:nvPr>
        </p:nvGraphicFramePr>
        <p:xfrm>
          <a:off x="7253982" y="3730601"/>
          <a:ext cx="4792445" cy="28258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4" name="Group 13">
            <a:extLst>
              <a:ext uri="{FF2B5EF4-FFF2-40B4-BE49-F238E27FC236}">
                <a16:creationId xmlns:a16="http://schemas.microsoft.com/office/drawing/2014/main" id="{D28AE400-6817-2986-182B-BD45AE49AB65}"/>
              </a:ext>
            </a:extLst>
          </p:cNvPr>
          <p:cNvGrpSpPr/>
          <p:nvPr/>
        </p:nvGrpSpPr>
        <p:grpSpPr>
          <a:xfrm>
            <a:off x="8335147" y="1194148"/>
            <a:ext cx="2637653" cy="2545808"/>
            <a:chOff x="8172587" y="2507796"/>
            <a:chExt cx="2977882" cy="2790701"/>
          </a:xfrm>
        </p:grpSpPr>
        <p:sp>
          <p:nvSpPr>
            <p:cNvPr id="15" name="Oval 14">
              <a:extLst>
                <a:ext uri="{FF2B5EF4-FFF2-40B4-BE49-F238E27FC236}">
                  <a16:creationId xmlns:a16="http://schemas.microsoft.com/office/drawing/2014/main" id="{96C9B927-D25A-4B6B-8604-06A2F88C967B}"/>
                </a:ext>
              </a:extLst>
            </p:cNvPr>
            <p:cNvSpPr/>
            <p:nvPr/>
          </p:nvSpPr>
          <p:spPr>
            <a:xfrm>
              <a:off x="8285321" y="2624784"/>
              <a:ext cx="2743906" cy="952922"/>
            </a:xfrm>
            <a:prstGeom prst="ellipse">
              <a:avLst/>
            </a:prstGeom>
            <a:scene3d>
              <a:camera prst="orthographicFront">
                <a:rot lat="0" lon="0" rev="0"/>
              </a:camera>
              <a:lightRig rig="contrasting" dir="t">
                <a:rot lat="0" lon="0" rev="1200000"/>
              </a:lightRig>
            </a:scene3d>
            <a:sp3d z="-152400" prstMaterial="matte"/>
          </p:spPr>
          <p:style>
            <a:lnRef idx="1">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6" name="Arrow: Down 15">
              <a:extLst>
                <a:ext uri="{FF2B5EF4-FFF2-40B4-BE49-F238E27FC236}">
                  <a16:creationId xmlns:a16="http://schemas.microsoft.com/office/drawing/2014/main" id="{640F5875-7A7A-71AA-80E7-2B392EC6CCC0}"/>
                </a:ext>
              </a:extLst>
            </p:cNvPr>
            <p:cNvSpPr/>
            <p:nvPr/>
          </p:nvSpPr>
          <p:spPr>
            <a:xfrm>
              <a:off x="9395646" y="4958168"/>
              <a:ext cx="531764" cy="340329"/>
            </a:xfrm>
            <a:prstGeom prst="down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Shape 18">
              <a:extLst>
                <a:ext uri="{FF2B5EF4-FFF2-40B4-BE49-F238E27FC236}">
                  <a16:creationId xmlns:a16="http://schemas.microsoft.com/office/drawing/2014/main" id="{04D1DEDC-4B97-AA90-E542-5A6E73796F98}"/>
                </a:ext>
              </a:extLst>
            </p:cNvPr>
            <p:cNvSpPr/>
            <p:nvPr/>
          </p:nvSpPr>
          <p:spPr>
            <a:xfrm>
              <a:off x="8172587" y="2507796"/>
              <a:ext cx="2977882" cy="2382306"/>
            </a:xfrm>
            <a:prstGeom prst="funnel">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hemeClr val="lt1">
                <a:alpha val="40000"/>
                <a:hueOff val="0"/>
                <a:satOff val="0"/>
                <a:lumOff val="0"/>
                <a:alphaOff val="0"/>
              </a:schemeClr>
            </a:fillRef>
            <a:effectRef idx="1">
              <a:schemeClr val="lt1">
                <a:alpha val="40000"/>
                <a:hueOff val="0"/>
                <a:satOff val="0"/>
                <a:lumOff val="0"/>
                <a:alphaOff val="0"/>
              </a:schemeClr>
            </a:effectRef>
            <a:fontRef idx="minor">
              <a:schemeClr val="dk1">
                <a:hueOff val="0"/>
                <a:satOff val="0"/>
                <a:lumOff val="0"/>
                <a:alphaOff val="0"/>
              </a:schemeClr>
            </a:fontRef>
          </p:style>
        </p:sp>
      </p:grpSp>
      <p:pic>
        <p:nvPicPr>
          <p:cNvPr id="22" name="Picture 21" descr="Uber Eats Logo - PNG and Vector - Logo Download">
            <a:extLst>
              <a:ext uri="{FF2B5EF4-FFF2-40B4-BE49-F238E27FC236}">
                <a16:creationId xmlns:a16="http://schemas.microsoft.com/office/drawing/2014/main" id="{7071BC24-890D-539C-AB6B-ACB5E0FD250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11311" y="1489889"/>
            <a:ext cx="680282" cy="6802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Grubhub Logo Horizontal transparent PNG - StickPNG">
            <a:extLst>
              <a:ext uri="{FF2B5EF4-FFF2-40B4-BE49-F238E27FC236}">
                <a16:creationId xmlns:a16="http://schemas.microsoft.com/office/drawing/2014/main" id="{A163A639-F754-C59F-572F-6764CCE81AE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0929843">
            <a:off x="9229512" y="2348883"/>
            <a:ext cx="1126389" cy="3173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Doordash Logo transparent PNG - StickPNG">
            <a:extLst>
              <a:ext uri="{FF2B5EF4-FFF2-40B4-BE49-F238E27FC236}">
                <a16:creationId xmlns:a16="http://schemas.microsoft.com/office/drawing/2014/main" id="{17328A79-77DC-07C0-86A8-B80DE9409C2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83206">
            <a:off x="8754021" y="1631076"/>
            <a:ext cx="867530" cy="4212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8967446-FF94-C895-439F-347EAB328CF7}"/>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Problem statement</a:t>
            </a:r>
            <a:endParaRPr lang="en-US" sz="3200" spc="0"/>
          </a:p>
        </p:txBody>
      </p:sp>
      <p:pic>
        <p:nvPicPr>
          <p:cNvPr id="12" name="Picture 6" descr="Logo, company name&#10;&#10;Description automatically generated">
            <a:extLst>
              <a:ext uri="{FF2B5EF4-FFF2-40B4-BE49-F238E27FC236}">
                <a16:creationId xmlns:a16="http://schemas.microsoft.com/office/drawing/2014/main" id="{5C1EDE07-73D1-AF3B-FA14-C291FE147420}"/>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3" name="Picture 7" descr="Logo&#10;&#10;Description automatically generated">
            <a:extLst>
              <a:ext uri="{FF2B5EF4-FFF2-40B4-BE49-F238E27FC236}">
                <a16:creationId xmlns:a16="http://schemas.microsoft.com/office/drawing/2014/main" id="{07414D77-D211-A7F0-4118-D9A35D13970F}"/>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graphicFrame>
        <p:nvGraphicFramePr>
          <p:cNvPr id="2" name="TextBox 1">
            <a:extLst>
              <a:ext uri="{FF2B5EF4-FFF2-40B4-BE49-F238E27FC236}">
                <a16:creationId xmlns:a16="http://schemas.microsoft.com/office/drawing/2014/main" id="{7862BAC3-814A-5CF9-454B-96DF4C487D28}"/>
              </a:ext>
            </a:extLst>
          </p:cNvPr>
          <p:cNvGraphicFramePr/>
          <p:nvPr>
            <p:extLst>
              <p:ext uri="{D42A27DB-BD31-4B8C-83A1-F6EECF244321}">
                <p14:modId xmlns:p14="http://schemas.microsoft.com/office/powerpoint/2010/main" val="3038352560"/>
              </p:ext>
            </p:extLst>
          </p:nvPr>
        </p:nvGraphicFramePr>
        <p:xfrm>
          <a:off x="873001" y="2553156"/>
          <a:ext cx="6638077" cy="220097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77732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sp>
        <p:nvSpPr>
          <p:cNvPr id="6" name="Title 1">
            <a:extLst>
              <a:ext uri="{FF2B5EF4-FFF2-40B4-BE49-F238E27FC236}">
                <a16:creationId xmlns:a16="http://schemas.microsoft.com/office/drawing/2014/main" id="{4B92BF9E-4F9E-5822-0A59-FED38B72FD61}"/>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Modeling process flow</a:t>
            </a:r>
            <a:endParaRPr lang="en-US" sz="3200" spc="0"/>
          </a:p>
        </p:txBody>
      </p:sp>
      <p:pic>
        <p:nvPicPr>
          <p:cNvPr id="8" name="Picture 6" descr="Logo, company name&#10;&#10;Description automatically generated">
            <a:extLst>
              <a:ext uri="{FF2B5EF4-FFF2-40B4-BE49-F238E27FC236}">
                <a16:creationId xmlns:a16="http://schemas.microsoft.com/office/drawing/2014/main" id="{524A95CA-BEE5-F533-E0A6-65D0AF33000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0" name="Picture 7" descr="Logo&#10;&#10;Description automatically generated">
            <a:extLst>
              <a:ext uri="{FF2B5EF4-FFF2-40B4-BE49-F238E27FC236}">
                <a16:creationId xmlns:a16="http://schemas.microsoft.com/office/drawing/2014/main" id="{4C548400-3070-C6A2-C093-2A328F2E4CB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
        <p:nvSpPr>
          <p:cNvPr id="12" name="Oval 11">
            <a:extLst>
              <a:ext uri="{FF2B5EF4-FFF2-40B4-BE49-F238E27FC236}">
                <a16:creationId xmlns:a16="http://schemas.microsoft.com/office/drawing/2014/main" id="{F2F4B64B-3E36-2A11-BC01-A0A1DBA07EF5}"/>
              </a:ext>
            </a:extLst>
          </p:cNvPr>
          <p:cNvSpPr/>
          <p:nvPr/>
        </p:nvSpPr>
        <p:spPr>
          <a:xfrm>
            <a:off x="641031" y="1531222"/>
            <a:ext cx="2665371" cy="266537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E621F24-DA2F-9E2C-AEBD-9539C1BAC8F8}"/>
              </a:ext>
            </a:extLst>
          </p:cNvPr>
          <p:cNvSpPr/>
          <p:nvPr/>
        </p:nvSpPr>
        <p:spPr>
          <a:xfrm>
            <a:off x="3306401" y="1531222"/>
            <a:ext cx="2670048" cy="267004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6EDBA5-F4EB-16E6-F183-74D1490EBFDE}"/>
              </a:ext>
            </a:extLst>
          </p:cNvPr>
          <p:cNvSpPr/>
          <p:nvPr/>
        </p:nvSpPr>
        <p:spPr>
          <a:xfrm>
            <a:off x="5973628" y="1531222"/>
            <a:ext cx="2670048" cy="267004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0F6206-AB50-045E-EE3F-A69BBA76AD8E}"/>
              </a:ext>
            </a:extLst>
          </p:cNvPr>
          <p:cNvSpPr/>
          <p:nvPr/>
        </p:nvSpPr>
        <p:spPr>
          <a:xfrm>
            <a:off x="8648184" y="1531222"/>
            <a:ext cx="2670048" cy="267004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7C5B2D5-A36D-0C4C-0B1E-F56FC4C82DFC}"/>
              </a:ext>
            </a:extLst>
          </p:cNvPr>
          <p:cNvSpPr/>
          <p:nvPr/>
        </p:nvSpPr>
        <p:spPr>
          <a:xfrm>
            <a:off x="3083148" y="2681705"/>
            <a:ext cx="479691" cy="4796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33150948-738D-A329-365A-96999F97C6A4}"/>
              </a:ext>
            </a:extLst>
          </p:cNvPr>
          <p:cNvSpPr/>
          <p:nvPr/>
        </p:nvSpPr>
        <p:spPr>
          <a:xfrm rot="19542108">
            <a:off x="3168265" y="2790878"/>
            <a:ext cx="276272" cy="22695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9FC40EB-9667-75E7-CA52-E28206E6167A}"/>
              </a:ext>
            </a:extLst>
          </p:cNvPr>
          <p:cNvSpPr/>
          <p:nvPr/>
        </p:nvSpPr>
        <p:spPr>
          <a:xfrm>
            <a:off x="5747042" y="2681705"/>
            <a:ext cx="479691" cy="4796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8EDD799-D2B6-D60E-9E8B-63F60303008E}"/>
              </a:ext>
            </a:extLst>
          </p:cNvPr>
          <p:cNvSpPr/>
          <p:nvPr/>
        </p:nvSpPr>
        <p:spPr>
          <a:xfrm rot="19542108">
            <a:off x="5832159" y="2790878"/>
            <a:ext cx="276272" cy="22695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C3F632B-3C2C-F80F-5F8E-9122726AFE70}"/>
              </a:ext>
            </a:extLst>
          </p:cNvPr>
          <p:cNvSpPr/>
          <p:nvPr/>
        </p:nvSpPr>
        <p:spPr>
          <a:xfrm>
            <a:off x="8401254" y="2681705"/>
            <a:ext cx="479691" cy="4796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B9F8B50F-B66C-8443-C207-97ADF4E4710D}"/>
              </a:ext>
            </a:extLst>
          </p:cNvPr>
          <p:cNvSpPr/>
          <p:nvPr/>
        </p:nvSpPr>
        <p:spPr>
          <a:xfrm rot="19542108">
            <a:off x="8486371" y="2790878"/>
            <a:ext cx="276272" cy="22695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EEF27F3-10AF-D284-CB17-91881B5B910B}"/>
              </a:ext>
            </a:extLst>
          </p:cNvPr>
          <p:cNvSpPr/>
          <p:nvPr/>
        </p:nvSpPr>
        <p:spPr>
          <a:xfrm>
            <a:off x="1034734" y="4331264"/>
            <a:ext cx="163241" cy="16324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4" name="TextBox 23">
            <a:extLst>
              <a:ext uri="{FF2B5EF4-FFF2-40B4-BE49-F238E27FC236}">
                <a16:creationId xmlns:a16="http://schemas.microsoft.com/office/drawing/2014/main" id="{3C2FF67B-D485-5F52-6534-210F5FD58B4E}"/>
              </a:ext>
            </a:extLst>
          </p:cNvPr>
          <p:cNvSpPr txBox="1"/>
          <p:nvPr/>
        </p:nvSpPr>
        <p:spPr>
          <a:xfrm>
            <a:off x="1027822" y="4300279"/>
            <a:ext cx="1873897" cy="400110"/>
          </a:xfrm>
          <a:prstGeom prst="rect">
            <a:avLst/>
          </a:prstGeom>
          <a:noFill/>
        </p:spPr>
        <p:txBody>
          <a:bodyPr wrap="square" rtlCol="0">
            <a:spAutoFit/>
          </a:bodyPr>
          <a:lstStyle/>
          <a:p>
            <a:pPr algn="ctr"/>
            <a:r>
              <a:rPr lang="en-US" sz="2000">
                <a:solidFill>
                  <a:schemeClr val="tx1">
                    <a:lumMod val="95000"/>
                    <a:lumOff val="5000"/>
                  </a:schemeClr>
                </a:solidFill>
              </a:rPr>
              <a:t>Data Acquisition</a:t>
            </a:r>
          </a:p>
        </p:txBody>
      </p:sp>
      <p:sp>
        <p:nvSpPr>
          <p:cNvPr id="29" name="Oval 28">
            <a:extLst>
              <a:ext uri="{FF2B5EF4-FFF2-40B4-BE49-F238E27FC236}">
                <a16:creationId xmlns:a16="http://schemas.microsoft.com/office/drawing/2014/main" id="{C5ECE43B-2E05-DE44-68C1-73B44B5CD671}"/>
              </a:ext>
            </a:extLst>
          </p:cNvPr>
          <p:cNvSpPr/>
          <p:nvPr/>
        </p:nvSpPr>
        <p:spPr>
          <a:xfrm>
            <a:off x="3594920" y="4353885"/>
            <a:ext cx="163241" cy="163241"/>
          </a:xfrm>
          <a:prstGeom prst="ellipse">
            <a:avLst/>
          </a:prstGeom>
          <a:solidFill>
            <a:srgbClr val="4F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1" name="Oval 30">
            <a:extLst>
              <a:ext uri="{FF2B5EF4-FFF2-40B4-BE49-F238E27FC236}">
                <a16:creationId xmlns:a16="http://schemas.microsoft.com/office/drawing/2014/main" id="{FC38673F-1DCF-D4A9-4EB7-66388F0AD12F}"/>
              </a:ext>
            </a:extLst>
          </p:cNvPr>
          <p:cNvSpPr/>
          <p:nvPr/>
        </p:nvSpPr>
        <p:spPr>
          <a:xfrm>
            <a:off x="6340625" y="4356138"/>
            <a:ext cx="163241" cy="163241"/>
          </a:xfrm>
          <a:prstGeom prst="ellipse">
            <a:avLst/>
          </a:prstGeom>
          <a:solidFill>
            <a:srgbClr val="B9B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2" name="Oval 31">
            <a:extLst>
              <a:ext uri="{FF2B5EF4-FFF2-40B4-BE49-F238E27FC236}">
                <a16:creationId xmlns:a16="http://schemas.microsoft.com/office/drawing/2014/main" id="{007A765D-1768-2143-B8FE-FDDCF07A8161}"/>
              </a:ext>
            </a:extLst>
          </p:cNvPr>
          <p:cNvSpPr/>
          <p:nvPr/>
        </p:nvSpPr>
        <p:spPr>
          <a:xfrm>
            <a:off x="9244904" y="4332803"/>
            <a:ext cx="163241" cy="163241"/>
          </a:xfrm>
          <a:prstGeom prst="ellipse">
            <a:avLst/>
          </a:prstGeom>
          <a:solidFill>
            <a:srgbClr val="CA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5" name="TextBox 24">
            <a:extLst>
              <a:ext uri="{FF2B5EF4-FFF2-40B4-BE49-F238E27FC236}">
                <a16:creationId xmlns:a16="http://schemas.microsoft.com/office/drawing/2014/main" id="{AFDCB5EF-7EA4-0658-AED7-80E1B7B6D89E}"/>
              </a:ext>
            </a:extLst>
          </p:cNvPr>
          <p:cNvSpPr txBox="1"/>
          <p:nvPr/>
        </p:nvSpPr>
        <p:spPr>
          <a:xfrm>
            <a:off x="3428032" y="4301028"/>
            <a:ext cx="2473849" cy="400110"/>
          </a:xfrm>
          <a:prstGeom prst="rect">
            <a:avLst/>
          </a:prstGeom>
          <a:noFill/>
        </p:spPr>
        <p:txBody>
          <a:bodyPr wrap="square" rtlCol="0">
            <a:spAutoFit/>
          </a:bodyPr>
          <a:lstStyle/>
          <a:p>
            <a:pPr algn="ctr"/>
            <a:r>
              <a:rPr lang="en-US" sz="2000">
                <a:solidFill>
                  <a:schemeClr val="tx1">
                    <a:lumMod val="95000"/>
                    <a:lumOff val="5000"/>
                  </a:schemeClr>
                </a:solidFill>
              </a:rPr>
              <a:t>Data Pre-Processing</a:t>
            </a:r>
          </a:p>
        </p:txBody>
      </p:sp>
      <p:sp>
        <p:nvSpPr>
          <p:cNvPr id="26" name="TextBox 25">
            <a:extLst>
              <a:ext uri="{FF2B5EF4-FFF2-40B4-BE49-F238E27FC236}">
                <a16:creationId xmlns:a16="http://schemas.microsoft.com/office/drawing/2014/main" id="{F66FBC0D-B1DE-CC78-7DF8-B7E0B9FA2EFB}"/>
              </a:ext>
            </a:extLst>
          </p:cNvPr>
          <p:cNvSpPr txBox="1"/>
          <p:nvPr/>
        </p:nvSpPr>
        <p:spPr>
          <a:xfrm>
            <a:off x="6015820" y="4300279"/>
            <a:ext cx="2683059" cy="400110"/>
          </a:xfrm>
          <a:prstGeom prst="rect">
            <a:avLst/>
          </a:prstGeom>
          <a:noFill/>
        </p:spPr>
        <p:txBody>
          <a:bodyPr wrap="square" rtlCol="0">
            <a:spAutoFit/>
          </a:bodyPr>
          <a:lstStyle/>
          <a:p>
            <a:pPr algn="ctr"/>
            <a:r>
              <a:rPr lang="en-US" sz="2000">
                <a:solidFill>
                  <a:schemeClr val="tx1">
                    <a:lumMod val="95000"/>
                    <a:lumOff val="5000"/>
                  </a:schemeClr>
                </a:solidFill>
              </a:rPr>
              <a:t>Feature Extraction</a:t>
            </a:r>
          </a:p>
        </p:txBody>
      </p:sp>
      <p:sp>
        <p:nvSpPr>
          <p:cNvPr id="27" name="TextBox 26">
            <a:extLst>
              <a:ext uri="{FF2B5EF4-FFF2-40B4-BE49-F238E27FC236}">
                <a16:creationId xmlns:a16="http://schemas.microsoft.com/office/drawing/2014/main" id="{867A551E-A2C5-4DA3-161B-4A47C53119DE}"/>
              </a:ext>
            </a:extLst>
          </p:cNvPr>
          <p:cNvSpPr txBox="1"/>
          <p:nvPr/>
        </p:nvSpPr>
        <p:spPr>
          <a:xfrm>
            <a:off x="9055323" y="4301028"/>
            <a:ext cx="2113001" cy="400110"/>
          </a:xfrm>
          <a:prstGeom prst="rect">
            <a:avLst/>
          </a:prstGeom>
          <a:noFill/>
        </p:spPr>
        <p:txBody>
          <a:bodyPr wrap="square" rtlCol="0">
            <a:spAutoFit/>
          </a:bodyPr>
          <a:lstStyle/>
          <a:p>
            <a:pPr algn="ctr"/>
            <a:r>
              <a:rPr lang="en-US" sz="2000">
                <a:solidFill>
                  <a:schemeClr val="tx1">
                    <a:lumMod val="95000"/>
                    <a:lumOff val="5000"/>
                  </a:schemeClr>
                </a:solidFill>
              </a:rPr>
              <a:t>Topic Modeling</a:t>
            </a:r>
          </a:p>
        </p:txBody>
      </p:sp>
      <p:sp>
        <p:nvSpPr>
          <p:cNvPr id="33" name="TextBox 32">
            <a:extLst>
              <a:ext uri="{FF2B5EF4-FFF2-40B4-BE49-F238E27FC236}">
                <a16:creationId xmlns:a16="http://schemas.microsoft.com/office/drawing/2014/main" id="{B1AE1E60-5616-4CB9-7ABF-65CBC8F0ACC0}"/>
              </a:ext>
            </a:extLst>
          </p:cNvPr>
          <p:cNvSpPr txBox="1"/>
          <p:nvPr/>
        </p:nvSpPr>
        <p:spPr>
          <a:xfrm>
            <a:off x="797485" y="4769452"/>
            <a:ext cx="2322566" cy="1077218"/>
          </a:xfrm>
          <a:prstGeom prst="rect">
            <a:avLst/>
          </a:prstGeom>
          <a:noFill/>
        </p:spPr>
        <p:txBody>
          <a:bodyPr wrap="square" rtlCol="0">
            <a:spAutoFit/>
          </a:bodyPr>
          <a:lstStyle/>
          <a:p>
            <a:pPr algn="ctr"/>
            <a:r>
              <a:rPr lang="en-US" sz="1600">
                <a:solidFill>
                  <a:schemeClr val="tx1">
                    <a:lumMod val="95000"/>
                    <a:lumOff val="5000"/>
                  </a:schemeClr>
                </a:solidFill>
              </a:rPr>
              <a:t>Collected comments from Doordash, Uber Eats, and Grubhub </a:t>
            </a:r>
            <a:r>
              <a:rPr lang="en-US" sz="1600" err="1">
                <a:solidFill>
                  <a:schemeClr val="tx1">
                    <a:lumMod val="95000"/>
                    <a:lumOff val="5000"/>
                  </a:schemeClr>
                </a:solidFill>
              </a:rPr>
              <a:t>SubReddits</a:t>
            </a:r>
            <a:r>
              <a:rPr lang="en-US" sz="1600">
                <a:solidFill>
                  <a:schemeClr val="tx1">
                    <a:lumMod val="95000"/>
                    <a:lumOff val="5000"/>
                  </a:schemeClr>
                </a:solidFill>
              </a:rPr>
              <a:t> using </a:t>
            </a:r>
            <a:r>
              <a:rPr lang="en-US" sz="1600" err="1">
                <a:solidFill>
                  <a:schemeClr val="tx1">
                    <a:lumMod val="95000"/>
                    <a:lumOff val="5000"/>
                  </a:schemeClr>
                </a:solidFill>
              </a:rPr>
              <a:t>praw</a:t>
            </a:r>
            <a:r>
              <a:rPr lang="en-US" sz="1600">
                <a:solidFill>
                  <a:schemeClr val="tx1">
                    <a:lumMod val="95000"/>
                    <a:lumOff val="5000"/>
                  </a:schemeClr>
                </a:solidFill>
              </a:rPr>
              <a:t>.</a:t>
            </a:r>
          </a:p>
        </p:txBody>
      </p:sp>
      <p:sp>
        <p:nvSpPr>
          <p:cNvPr id="34" name="TextBox 33">
            <a:extLst>
              <a:ext uri="{FF2B5EF4-FFF2-40B4-BE49-F238E27FC236}">
                <a16:creationId xmlns:a16="http://schemas.microsoft.com/office/drawing/2014/main" id="{83BB9DE1-6F7D-8686-5EAE-14D1A0D2B636}"/>
              </a:ext>
            </a:extLst>
          </p:cNvPr>
          <p:cNvSpPr txBox="1"/>
          <p:nvPr/>
        </p:nvSpPr>
        <p:spPr>
          <a:xfrm>
            <a:off x="3503673" y="4767990"/>
            <a:ext cx="2322566" cy="830997"/>
          </a:xfrm>
          <a:prstGeom prst="rect">
            <a:avLst/>
          </a:prstGeom>
          <a:noFill/>
        </p:spPr>
        <p:txBody>
          <a:bodyPr wrap="square" rtlCol="0">
            <a:spAutoFit/>
          </a:bodyPr>
          <a:lstStyle/>
          <a:p>
            <a:pPr algn="ctr"/>
            <a:r>
              <a:rPr lang="en-US" sz="1600">
                <a:solidFill>
                  <a:schemeClr val="tx1">
                    <a:lumMod val="95000"/>
                    <a:lumOff val="5000"/>
                  </a:schemeClr>
                </a:solidFill>
              </a:rPr>
              <a:t>Removed duplicates, stop words, punctuation, conversion into lower case</a:t>
            </a:r>
          </a:p>
        </p:txBody>
      </p:sp>
      <p:sp>
        <p:nvSpPr>
          <p:cNvPr id="35" name="TextBox 34">
            <a:extLst>
              <a:ext uri="{FF2B5EF4-FFF2-40B4-BE49-F238E27FC236}">
                <a16:creationId xmlns:a16="http://schemas.microsoft.com/office/drawing/2014/main" id="{4C8886B8-C094-704E-5D71-36B5CA0C373F}"/>
              </a:ext>
            </a:extLst>
          </p:cNvPr>
          <p:cNvSpPr txBox="1"/>
          <p:nvPr/>
        </p:nvSpPr>
        <p:spPr>
          <a:xfrm>
            <a:off x="6244352" y="4746689"/>
            <a:ext cx="2322566" cy="1077218"/>
          </a:xfrm>
          <a:prstGeom prst="rect">
            <a:avLst/>
          </a:prstGeom>
          <a:noFill/>
        </p:spPr>
        <p:txBody>
          <a:bodyPr wrap="square" rtlCol="0">
            <a:spAutoFit/>
          </a:bodyPr>
          <a:lstStyle/>
          <a:p>
            <a:pPr algn="ctr"/>
            <a:r>
              <a:rPr lang="en-US" sz="1600">
                <a:solidFill>
                  <a:schemeClr val="tx1">
                    <a:lumMod val="95000"/>
                    <a:lumOff val="5000"/>
                  </a:schemeClr>
                </a:solidFill>
              </a:rPr>
              <a:t>Performed count vectorization to determine term frequency and created Word Clouds</a:t>
            </a:r>
          </a:p>
        </p:txBody>
      </p:sp>
      <p:sp>
        <p:nvSpPr>
          <p:cNvPr id="36" name="TextBox 35">
            <a:extLst>
              <a:ext uri="{FF2B5EF4-FFF2-40B4-BE49-F238E27FC236}">
                <a16:creationId xmlns:a16="http://schemas.microsoft.com/office/drawing/2014/main" id="{4B5B377D-CE96-1AA2-7163-1EC50E3BFD5C}"/>
              </a:ext>
            </a:extLst>
          </p:cNvPr>
          <p:cNvSpPr txBox="1"/>
          <p:nvPr/>
        </p:nvSpPr>
        <p:spPr>
          <a:xfrm>
            <a:off x="8950540" y="4767990"/>
            <a:ext cx="2322566" cy="830997"/>
          </a:xfrm>
          <a:prstGeom prst="rect">
            <a:avLst/>
          </a:prstGeom>
          <a:noFill/>
        </p:spPr>
        <p:txBody>
          <a:bodyPr wrap="square" rtlCol="0">
            <a:spAutoFit/>
          </a:bodyPr>
          <a:lstStyle/>
          <a:p>
            <a:pPr algn="ctr"/>
            <a:r>
              <a:rPr lang="en-US" sz="1600">
                <a:solidFill>
                  <a:schemeClr val="tx1">
                    <a:lumMod val="95000"/>
                    <a:lumOff val="5000"/>
                  </a:schemeClr>
                </a:solidFill>
              </a:rPr>
              <a:t>Built LDA model to fetch top 5 topics relevant to the project</a:t>
            </a:r>
          </a:p>
        </p:txBody>
      </p:sp>
      <p:pic>
        <p:nvPicPr>
          <p:cNvPr id="11268" name="Picture 4" descr="Data acquisition, data collection, download data, input data, load data  icon - Download on Iconfinder">
            <a:extLst>
              <a:ext uri="{FF2B5EF4-FFF2-40B4-BE49-F238E27FC236}">
                <a16:creationId xmlns:a16="http://schemas.microsoft.com/office/drawing/2014/main" id="{6A05D57F-48E4-36F2-C9CE-03A87F4008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424" y="1943615"/>
            <a:ext cx="1840584" cy="184058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ta Governance Icons - Free SVG &amp; PNG Data Governance ...">
            <a:extLst>
              <a:ext uri="{FF2B5EF4-FFF2-40B4-BE49-F238E27FC236}">
                <a16:creationId xmlns:a16="http://schemas.microsoft.com/office/drawing/2014/main" id="{AC072237-FE6F-B60B-E1E4-EBEC8BBC7D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759" y="2125580"/>
            <a:ext cx="1481332" cy="148133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nformation extraction Share icon, the new year wangcai, text, black, share  Icon png | PNGWing">
            <a:extLst>
              <a:ext uri="{FF2B5EF4-FFF2-40B4-BE49-F238E27FC236}">
                <a16:creationId xmlns:a16="http://schemas.microsoft.com/office/drawing/2014/main" id="{7618E032-7220-E8A5-DC21-95DEDD0E9DE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6667" b="92778" l="3611" r="93889">
                        <a14:foregroundMark x1="43056" y1="7222" x2="43056" y2="7222"/>
                        <a14:foregroundMark x1="93889" y1="36389" x2="93889" y2="36389"/>
                        <a14:foregroundMark x1="5000" y1="54722" x2="5000" y2="54722"/>
                        <a14:foregroundMark x1="45833" y1="91667" x2="45833" y2="91667"/>
                        <a14:foregroundMark x1="55833" y1="92778" x2="55833" y2="92778"/>
                        <a14:foregroundMark x1="4167" y1="63056" x2="4167" y2="63056"/>
                        <a14:foregroundMark x1="3611" y1="54722" x2="3611" y2="54722"/>
                      </a14:backgroundRemoval>
                    </a14:imgEffect>
                  </a14:imgLayer>
                </a14:imgProps>
              </a:ext>
              <a:ext uri="{28A0092B-C50C-407E-A947-70E740481C1C}">
                <a14:useLocalDpi xmlns:a14="http://schemas.microsoft.com/office/drawing/2010/main" val="0"/>
              </a:ext>
            </a:extLst>
          </a:blip>
          <a:srcRect/>
          <a:stretch>
            <a:fillRect/>
          </a:stretch>
        </p:blipFill>
        <p:spPr bwMode="auto">
          <a:xfrm>
            <a:off x="6444549" y="2168877"/>
            <a:ext cx="1566149" cy="156614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ument Icon Line Graphic by LeisureProjects · Creative Fabrica">
            <a:extLst>
              <a:ext uri="{FF2B5EF4-FFF2-40B4-BE49-F238E27FC236}">
                <a16:creationId xmlns:a16="http://schemas.microsoft.com/office/drawing/2014/main" id="{395E7500-8E9E-3C5F-4126-494F133F4905}"/>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37931" y1="31111" x2="37931" y2="31111"/>
                        <a14:foregroundMark x1="33586" y1="32455" x2="33586" y2="32455"/>
                        <a14:foregroundMark x1="52966" y1="41189" x2="52966" y2="41189"/>
                        <a14:foregroundMark x1="52966" y1="48734" x2="52966" y2="48734"/>
                        <a14:foregroundMark x1="53862" y1="57933" x2="53862" y2="57933"/>
                      </a14:backgroundRemoval>
                    </a14:imgEffect>
                  </a14:imgLayer>
                </a14:imgProps>
              </a:ext>
              <a:ext uri="{28A0092B-C50C-407E-A947-70E740481C1C}">
                <a14:useLocalDpi xmlns:a14="http://schemas.microsoft.com/office/drawing/2010/main" val="0"/>
              </a:ext>
            </a:extLst>
          </a:blip>
          <a:srcRect l="30985" t="16920" r="31583" b="16148"/>
          <a:stretch/>
        </p:blipFill>
        <p:spPr bwMode="auto">
          <a:xfrm>
            <a:off x="9046021" y="2434565"/>
            <a:ext cx="816298" cy="97397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ACE5A8FC-371F-B060-D47A-B1E12C78B213}"/>
              </a:ext>
            </a:extLst>
          </p:cNvPr>
          <p:cNvCxnSpPr>
            <a:cxnSpLocks/>
          </p:cNvCxnSpPr>
          <p:nvPr/>
        </p:nvCxnSpPr>
        <p:spPr>
          <a:xfrm>
            <a:off x="9924559" y="2921550"/>
            <a:ext cx="404474"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BA335-5CAB-1CF2-E303-B80024D3AE87}"/>
              </a:ext>
            </a:extLst>
          </p:cNvPr>
          <p:cNvCxnSpPr>
            <a:cxnSpLocks/>
          </p:cNvCxnSpPr>
          <p:nvPr/>
        </p:nvCxnSpPr>
        <p:spPr>
          <a:xfrm flipV="1">
            <a:off x="9924559" y="2434565"/>
            <a:ext cx="316721" cy="298205"/>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070ECBC-6141-EE30-9FB7-8599450ED981}"/>
              </a:ext>
            </a:extLst>
          </p:cNvPr>
          <p:cNvCxnSpPr>
            <a:cxnSpLocks/>
          </p:cNvCxnSpPr>
          <p:nvPr/>
        </p:nvCxnSpPr>
        <p:spPr>
          <a:xfrm>
            <a:off x="9931524" y="3115625"/>
            <a:ext cx="360598" cy="201663"/>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3A22190-4F6C-6118-50E4-C0EE3B19DDF4}"/>
              </a:ext>
            </a:extLst>
          </p:cNvPr>
          <p:cNvSpPr/>
          <p:nvPr/>
        </p:nvSpPr>
        <p:spPr>
          <a:xfrm>
            <a:off x="10426432" y="2681705"/>
            <a:ext cx="480070" cy="5013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B9324B3-3AC6-B549-0CE5-EE3D13184D70}"/>
              </a:ext>
            </a:extLst>
          </p:cNvPr>
          <p:cNvSpPr/>
          <p:nvPr/>
        </p:nvSpPr>
        <p:spPr>
          <a:xfrm>
            <a:off x="10320170" y="1980968"/>
            <a:ext cx="480070" cy="5013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F2BE7F4-4266-E0C6-C7F6-336D8CCF3614}"/>
              </a:ext>
            </a:extLst>
          </p:cNvPr>
          <p:cNvSpPr/>
          <p:nvPr/>
        </p:nvSpPr>
        <p:spPr>
          <a:xfrm>
            <a:off x="10276624" y="3360446"/>
            <a:ext cx="480070" cy="5013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27535B4-1B02-FF79-DDFE-8E0B20F1239F}"/>
              </a:ext>
            </a:extLst>
          </p:cNvPr>
          <p:cNvSpPr/>
          <p:nvPr/>
        </p:nvSpPr>
        <p:spPr>
          <a:xfrm>
            <a:off x="10444625" y="2080460"/>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D351AE7-0B57-9223-BEBF-9BDD5AFC9962}"/>
              </a:ext>
            </a:extLst>
          </p:cNvPr>
          <p:cNvSpPr/>
          <p:nvPr/>
        </p:nvSpPr>
        <p:spPr>
          <a:xfrm>
            <a:off x="10597025" y="2232860"/>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6DD9F06-C56E-721A-966A-6B556164297D}"/>
              </a:ext>
            </a:extLst>
          </p:cNvPr>
          <p:cNvSpPr/>
          <p:nvPr/>
        </p:nvSpPr>
        <p:spPr>
          <a:xfrm>
            <a:off x="10411792" y="2250421"/>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274790C-BF5A-760F-A1B6-573E47514775}"/>
              </a:ext>
            </a:extLst>
          </p:cNvPr>
          <p:cNvSpPr/>
          <p:nvPr/>
        </p:nvSpPr>
        <p:spPr>
          <a:xfrm>
            <a:off x="10609698" y="2087174"/>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102B9A2-64B1-7527-34EB-4807598CB3DD}"/>
              </a:ext>
            </a:extLst>
          </p:cNvPr>
          <p:cNvSpPr/>
          <p:nvPr/>
        </p:nvSpPr>
        <p:spPr>
          <a:xfrm>
            <a:off x="10530985" y="2735891"/>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EC2FECF-9E4B-46F4-ACE5-F39C35126D15}"/>
              </a:ext>
            </a:extLst>
          </p:cNvPr>
          <p:cNvSpPr/>
          <p:nvPr/>
        </p:nvSpPr>
        <p:spPr>
          <a:xfrm>
            <a:off x="10718837" y="2873107"/>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D856E8E-F7C2-8B3D-748D-CC8275865754}"/>
              </a:ext>
            </a:extLst>
          </p:cNvPr>
          <p:cNvSpPr/>
          <p:nvPr/>
        </p:nvSpPr>
        <p:spPr>
          <a:xfrm>
            <a:off x="10472602" y="2956964"/>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ADBCFA-A0B9-8199-23E6-25AAA4D8F223}"/>
              </a:ext>
            </a:extLst>
          </p:cNvPr>
          <p:cNvSpPr/>
          <p:nvPr/>
        </p:nvSpPr>
        <p:spPr>
          <a:xfrm>
            <a:off x="10510665" y="3414813"/>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8BD501A-744E-0382-0558-9714FAD31B65}"/>
              </a:ext>
            </a:extLst>
          </p:cNvPr>
          <p:cNvSpPr/>
          <p:nvPr/>
        </p:nvSpPr>
        <p:spPr>
          <a:xfrm>
            <a:off x="10604682" y="3581378"/>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FF4BF8F-3A73-BEF6-A94C-CC7E4DE5BDA9}"/>
              </a:ext>
            </a:extLst>
          </p:cNvPr>
          <p:cNvSpPr/>
          <p:nvPr/>
        </p:nvSpPr>
        <p:spPr>
          <a:xfrm>
            <a:off x="10386402" y="3688754"/>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9A6A0A4-EDAB-8575-7B4E-032C391E160E}"/>
              </a:ext>
            </a:extLst>
          </p:cNvPr>
          <p:cNvSpPr/>
          <p:nvPr/>
        </p:nvSpPr>
        <p:spPr>
          <a:xfrm>
            <a:off x="10345752" y="3423768"/>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EAFFDC8-573B-2593-3186-6CFAA327F8FF}"/>
              </a:ext>
            </a:extLst>
          </p:cNvPr>
          <p:cNvSpPr/>
          <p:nvPr/>
        </p:nvSpPr>
        <p:spPr>
          <a:xfrm>
            <a:off x="10452442" y="3559102"/>
            <a:ext cx="132080" cy="128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54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CD0FE4D0-FD97-54B9-554F-AEE6638EA336}"/>
              </a:ext>
            </a:extLst>
          </p:cNvPr>
          <p:cNvPicPr>
            <a:picLocks noGrp="1" noChangeAspect="1"/>
          </p:cNvPicPr>
          <p:nvPr>
            <p:ph idx="1"/>
          </p:nvPr>
        </p:nvPicPr>
        <p:blipFill>
          <a:blip r:embed="rId3"/>
          <a:stretch>
            <a:fillRect/>
          </a:stretch>
        </p:blipFill>
        <p:spPr>
          <a:xfrm>
            <a:off x="2426553" y="-3362"/>
            <a:ext cx="9763125" cy="3514725"/>
          </a:xfrm>
        </p:spPr>
      </p:pic>
      <p:pic>
        <p:nvPicPr>
          <p:cNvPr id="5" name="Picture 5">
            <a:extLst>
              <a:ext uri="{FF2B5EF4-FFF2-40B4-BE49-F238E27FC236}">
                <a16:creationId xmlns:a16="http://schemas.microsoft.com/office/drawing/2014/main" id="{2B0145F9-4DC0-8058-68A6-922F9A3D58E1}"/>
              </a:ext>
            </a:extLst>
          </p:cNvPr>
          <p:cNvPicPr>
            <a:picLocks noChangeAspect="1"/>
          </p:cNvPicPr>
          <p:nvPr/>
        </p:nvPicPr>
        <p:blipFill>
          <a:blip r:embed="rId4"/>
          <a:stretch>
            <a:fillRect/>
          </a:stretch>
        </p:blipFill>
        <p:spPr>
          <a:xfrm>
            <a:off x="4917" y="4287159"/>
            <a:ext cx="7180006" cy="2573003"/>
          </a:xfrm>
          <a:prstGeom prst="rect">
            <a:avLst/>
          </a:prstGeom>
        </p:spPr>
      </p:pic>
      <p:pic>
        <p:nvPicPr>
          <p:cNvPr id="11" name="Picture 31">
            <a:extLst>
              <a:ext uri="{FF2B5EF4-FFF2-40B4-BE49-F238E27FC236}">
                <a16:creationId xmlns:a16="http://schemas.microsoft.com/office/drawing/2014/main" id="{8E5A8314-59F5-01CE-88CA-A31DB3574550}"/>
              </a:ext>
            </a:extLst>
          </p:cNvPr>
          <p:cNvPicPr>
            <a:picLocks noChangeAspect="1"/>
          </p:cNvPicPr>
          <p:nvPr/>
        </p:nvPicPr>
        <p:blipFill>
          <a:blip r:embed="rId5"/>
          <a:stretch>
            <a:fillRect/>
          </a:stretch>
        </p:blipFill>
        <p:spPr>
          <a:xfrm>
            <a:off x="-7374" y="804649"/>
            <a:ext cx="6872748" cy="172800"/>
          </a:xfrm>
          <a:prstGeom prst="rect">
            <a:avLst/>
          </a:prstGeom>
        </p:spPr>
      </p:pic>
      <p:graphicFrame>
        <p:nvGraphicFramePr>
          <p:cNvPr id="2" name="Table 1">
            <a:extLst>
              <a:ext uri="{FF2B5EF4-FFF2-40B4-BE49-F238E27FC236}">
                <a16:creationId xmlns:a16="http://schemas.microsoft.com/office/drawing/2014/main" id="{1C7FAEC4-5B6B-E882-E75C-B02C2A7A7E28}"/>
              </a:ext>
            </a:extLst>
          </p:cNvPr>
          <p:cNvGraphicFramePr>
            <a:graphicFrameLocks noGrp="1"/>
          </p:cNvGraphicFramePr>
          <p:nvPr>
            <p:extLst>
              <p:ext uri="{D42A27DB-BD31-4B8C-83A1-F6EECF244321}">
                <p14:modId xmlns:p14="http://schemas.microsoft.com/office/powerpoint/2010/main" val="213259614"/>
              </p:ext>
            </p:extLst>
          </p:nvPr>
        </p:nvGraphicFramePr>
        <p:xfrm>
          <a:off x="2016051" y="1913382"/>
          <a:ext cx="7817760" cy="3577971"/>
        </p:xfrm>
        <a:graphic>
          <a:graphicData uri="http://schemas.openxmlformats.org/drawingml/2006/table">
            <a:tbl>
              <a:tblPr firstRow="1" firstCol="1" bandRow="1">
                <a:tableStyleId>{BC89EF96-8CEA-46FF-86C4-4CE0E7609802}</a:tableStyleId>
              </a:tblPr>
              <a:tblGrid>
                <a:gridCol w="1561874">
                  <a:extLst>
                    <a:ext uri="{9D8B030D-6E8A-4147-A177-3AD203B41FA5}">
                      <a16:colId xmlns:a16="http://schemas.microsoft.com/office/drawing/2014/main" val="2828490368"/>
                    </a:ext>
                  </a:extLst>
                </a:gridCol>
                <a:gridCol w="2834168">
                  <a:extLst>
                    <a:ext uri="{9D8B030D-6E8A-4147-A177-3AD203B41FA5}">
                      <a16:colId xmlns:a16="http://schemas.microsoft.com/office/drawing/2014/main" val="3661707358"/>
                    </a:ext>
                  </a:extLst>
                </a:gridCol>
                <a:gridCol w="1983013">
                  <a:extLst>
                    <a:ext uri="{9D8B030D-6E8A-4147-A177-3AD203B41FA5}">
                      <a16:colId xmlns:a16="http://schemas.microsoft.com/office/drawing/2014/main" val="3674747276"/>
                    </a:ext>
                  </a:extLst>
                </a:gridCol>
                <a:gridCol w="1438705">
                  <a:extLst>
                    <a:ext uri="{9D8B030D-6E8A-4147-A177-3AD203B41FA5}">
                      <a16:colId xmlns:a16="http://schemas.microsoft.com/office/drawing/2014/main" val="3586224249"/>
                    </a:ext>
                  </a:extLst>
                </a:gridCol>
              </a:tblGrid>
              <a:tr h="544287">
                <a:tc>
                  <a:txBody>
                    <a:bodyPr/>
                    <a:lstStyle/>
                    <a:p>
                      <a:pPr marL="0" marR="0" algn="ctr">
                        <a:lnSpc>
                          <a:spcPct val="107000"/>
                        </a:lnSpc>
                        <a:spcBef>
                          <a:spcPts val="0"/>
                        </a:spcBef>
                        <a:spcAft>
                          <a:spcPts val="0"/>
                        </a:spcAft>
                      </a:pPr>
                      <a:r>
                        <a:rPr lang="en-US" sz="2000" b="0" baseline="0">
                          <a:effectLst/>
                        </a:rPr>
                        <a:t>Subreddit Name</a:t>
                      </a:r>
                    </a:p>
                  </a:txBody>
                  <a:tcPr marL="68580" marR="68580" marT="0" marB="0" anchor="ctr"/>
                </a:tc>
                <a:tc>
                  <a:txBody>
                    <a:bodyPr/>
                    <a:lstStyle/>
                    <a:p>
                      <a:pPr marL="0" marR="0" algn="ctr">
                        <a:lnSpc>
                          <a:spcPct val="107000"/>
                        </a:lnSpc>
                        <a:spcBef>
                          <a:spcPts val="0"/>
                        </a:spcBef>
                        <a:spcAft>
                          <a:spcPts val="0"/>
                        </a:spcAft>
                      </a:pPr>
                      <a:r>
                        <a:rPr lang="en-US" sz="2000" b="0" baseline="0">
                          <a:effectLst/>
                        </a:rPr>
                        <a:t>Why collecting it?</a:t>
                      </a:r>
                    </a:p>
                  </a:txBody>
                  <a:tcPr marL="68580" marR="68580" marT="0" marB="0" anchor="ctr"/>
                </a:tc>
                <a:tc>
                  <a:txBody>
                    <a:bodyPr/>
                    <a:lstStyle/>
                    <a:p>
                      <a:pPr marL="0" marR="0" algn="ctr">
                        <a:lnSpc>
                          <a:spcPct val="107000"/>
                        </a:lnSpc>
                        <a:spcBef>
                          <a:spcPts val="0"/>
                        </a:spcBef>
                        <a:spcAft>
                          <a:spcPts val="0"/>
                        </a:spcAft>
                      </a:pPr>
                      <a:r>
                        <a:rPr lang="en-US" sz="2000" b="0" baseline="0">
                          <a:effectLst/>
                        </a:rPr>
                        <a:t># of subscribed users</a:t>
                      </a:r>
                    </a:p>
                    <a:p>
                      <a:pPr marL="0" marR="0" algn="ctr">
                        <a:lnSpc>
                          <a:spcPct val="107000"/>
                        </a:lnSpc>
                        <a:spcBef>
                          <a:spcPts val="0"/>
                        </a:spcBef>
                        <a:spcAft>
                          <a:spcPts val="0"/>
                        </a:spcAft>
                      </a:pPr>
                      <a:r>
                        <a:rPr lang="en-US" sz="1600" b="0" baseline="0">
                          <a:effectLst/>
                        </a:rPr>
                        <a:t>(as of 1/29/2023)</a:t>
                      </a:r>
                    </a:p>
                  </a:txBody>
                  <a:tcPr marL="68580" marR="68580" marT="0" marB="0" anchor="ctr"/>
                </a:tc>
                <a:tc>
                  <a:txBody>
                    <a:bodyPr/>
                    <a:lstStyle/>
                    <a:p>
                      <a:pPr marL="0" marR="0" algn="ctr">
                        <a:lnSpc>
                          <a:spcPct val="107000"/>
                        </a:lnSpc>
                        <a:spcBef>
                          <a:spcPts val="0"/>
                        </a:spcBef>
                        <a:spcAft>
                          <a:spcPts val="0"/>
                        </a:spcAft>
                      </a:pPr>
                      <a:r>
                        <a:rPr lang="en-US" sz="2000" b="0" baseline="0">
                          <a:effectLst/>
                        </a:rPr>
                        <a:t># of data collected</a:t>
                      </a:r>
                    </a:p>
                  </a:txBody>
                  <a:tcPr marL="68580" marR="68580" marT="0" marB="0" anchor="ctr"/>
                </a:tc>
                <a:extLst>
                  <a:ext uri="{0D108BD9-81ED-4DB2-BD59-A6C34878D82A}">
                    <a16:rowId xmlns:a16="http://schemas.microsoft.com/office/drawing/2014/main" val="3933589367"/>
                  </a:ext>
                </a:extLst>
              </a:tr>
              <a:tr h="720754">
                <a:tc>
                  <a:txBody>
                    <a:bodyPr/>
                    <a:lstStyle/>
                    <a:p>
                      <a:pPr marL="0" marR="0" algn="l">
                        <a:lnSpc>
                          <a:spcPct val="107000"/>
                        </a:lnSpc>
                        <a:spcBef>
                          <a:spcPts val="0"/>
                        </a:spcBef>
                        <a:spcAft>
                          <a:spcPts val="0"/>
                        </a:spcAft>
                      </a:pPr>
                      <a:endParaRPr lang="en-US" sz="2000" b="0" baseline="0">
                        <a:effectLst/>
                      </a:endParaRPr>
                    </a:p>
                  </a:txBody>
                  <a:tcPr marL="68580" marR="68580" marT="0" marB="0" anchor="ctr"/>
                </a:tc>
                <a:tc rowSpan="3">
                  <a:txBody>
                    <a:bodyPr/>
                    <a:lstStyle/>
                    <a:p>
                      <a:pPr marL="0" marR="0" algn="ctr">
                        <a:lnSpc>
                          <a:spcPct val="107000"/>
                        </a:lnSpc>
                        <a:spcBef>
                          <a:spcPts val="0"/>
                        </a:spcBef>
                        <a:spcAft>
                          <a:spcPts val="0"/>
                        </a:spcAft>
                      </a:pPr>
                      <a:r>
                        <a:rPr lang="en-US" sz="1600" baseline="0">
                          <a:effectLst/>
                        </a:rPr>
                        <a:t>To understand customer/employee reviews/opinions on dominant food delivery service platforms in the USA.</a:t>
                      </a:r>
                      <a:endParaRPr lang="en-US"/>
                    </a:p>
                  </a:txBody>
                  <a:tcPr marL="68580" marR="68580" marT="0" marB="0" anchor="ctr"/>
                </a:tc>
                <a:tc>
                  <a:txBody>
                    <a:bodyPr/>
                    <a:lstStyle/>
                    <a:p>
                      <a:pPr marL="0" marR="0" algn="ctr">
                        <a:lnSpc>
                          <a:spcPct val="107000"/>
                        </a:lnSpc>
                        <a:spcBef>
                          <a:spcPts val="0"/>
                        </a:spcBef>
                        <a:spcAft>
                          <a:spcPts val="0"/>
                        </a:spcAft>
                      </a:pPr>
                      <a:r>
                        <a:rPr lang="en-US" sz="2000" baseline="0">
                          <a:effectLst/>
                        </a:rPr>
                        <a:t>199k</a:t>
                      </a:r>
                    </a:p>
                  </a:txBody>
                  <a:tcPr marL="68580" marR="68580" marT="0" marB="0" anchor="ctr"/>
                </a:tc>
                <a:tc>
                  <a:txBody>
                    <a:bodyPr/>
                    <a:lstStyle/>
                    <a:p>
                      <a:pPr marL="0" marR="0" algn="ctr">
                        <a:lnSpc>
                          <a:spcPct val="107000"/>
                        </a:lnSpc>
                        <a:spcBef>
                          <a:spcPts val="0"/>
                        </a:spcBef>
                        <a:spcAft>
                          <a:spcPts val="0"/>
                        </a:spcAft>
                      </a:pPr>
                      <a:r>
                        <a:rPr lang="en-US" sz="2000" baseline="0">
                          <a:effectLst/>
                        </a:rPr>
                        <a:t>3238</a:t>
                      </a:r>
                    </a:p>
                  </a:txBody>
                  <a:tcPr marL="68580" marR="68580" marT="0" marB="0" anchor="ctr"/>
                </a:tc>
                <a:extLst>
                  <a:ext uri="{0D108BD9-81ED-4DB2-BD59-A6C34878D82A}">
                    <a16:rowId xmlns:a16="http://schemas.microsoft.com/office/drawing/2014/main" val="516443707"/>
                  </a:ext>
                </a:extLst>
              </a:tr>
              <a:tr h="1238192">
                <a:tc>
                  <a:txBody>
                    <a:bodyPr/>
                    <a:lstStyle/>
                    <a:p>
                      <a:pPr marL="0" marR="0" algn="l">
                        <a:lnSpc>
                          <a:spcPct val="107000"/>
                        </a:lnSpc>
                        <a:spcBef>
                          <a:spcPts val="0"/>
                        </a:spcBef>
                        <a:spcAft>
                          <a:spcPts val="0"/>
                        </a:spcAft>
                      </a:pPr>
                      <a:endParaRPr lang="en-US" sz="2000" b="0" baseline="0">
                        <a:effectLst/>
                      </a:endParaRPr>
                    </a:p>
                  </a:txBody>
                  <a:tcPr marL="68580" marR="68580" marT="0" marB="0" anchor="ctr"/>
                </a:tc>
                <a:tc vMerge="1">
                  <a:txBody>
                    <a:bodyPr/>
                    <a:lstStyle/>
                    <a:p>
                      <a:pPr marL="0" marR="0" lvl="0" algn="l">
                        <a:lnSpc>
                          <a:spcPct val="107000"/>
                        </a:lnSpc>
                        <a:spcBef>
                          <a:spcPts val="0"/>
                        </a:spcBef>
                        <a:spcAft>
                          <a:spcPts val="0"/>
                        </a:spcAft>
                        <a:buNone/>
                      </a:pPr>
                      <a:r>
                        <a:rPr lang="en-US" sz="1600"/>
                        <a:t>To understand the customer's opinions and their reviews on the services provided by </a:t>
                      </a:r>
                      <a:r>
                        <a:rPr lang="en-US" sz="1600" err="1"/>
                        <a:t>UberEats</a:t>
                      </a:r>
                      <a:r>
                        <a:rPr lang="en-US" sz="1600"/>
                        <a:t>. Further, analyze the issues faced by customers in the food delivery segment. </a:t>
                      </a:r>
                      <a:endParaRPr lang="en-US"/>
                    </a:p>
                  </a:txBody>
                  <a:tcPr marL="68580" marR="68580" marT="0" marB="0" anchor="ctr"/>
                </a:tc>
                <a:tc>
                  <a:txBody>
                    <a:bodyPr/>
                    <a:lstStyle/>
                    <a:p>
                      <a:pPr marL="0" marR="0" algn="ctr">
                        <a:lnSpc>
                          <a:spcPct val="107000"/>
                        </a:lnSpc>
                        <a:spcBef>
                          <a:spcPts val="0"/>
                        </a:spcBef>
                        <a:spcAft>
                          <a:spcPts val="0"/>
                        </a:spcAft>
                      </a:pPr>
                      <a:r>
                        <a:rPr lang="en-US" sz="2000"/>
                        <a:t>85.2k</a:t>
                      </a:r>
                      <a:endParaRPr lang="en-US" sz="2000" baseline="0">
                        <a:effectLst/>
                      </a:endParaRPr>
                    </a:p>
                  </a:txBody>
                  <a:tcPr marL="68580" marR="68580" marT="0" marB="0" anchor="ctr"/>
                </a:tc>
                <a:tc>
                  <a:txBody>
                    <a:bodyPr/>
                    <a:lstStyle/>
                    <a:p>
                      <a:pPr marL="0" marR="0" algn="ctr">
                        <a:lnSpc>
                          <a:spcPct val="107000"/>
                        </a:lnSpc>
                        <a:spcBef>
                          <a:spcPts val="0"/>
                        </a:spcBef>
                        <a:spcAft>
                          <a:spcPts val="0"/>
                        </a:spcAft>
                      </a:pPr>
                      <a:r>
                        <a:rPr lang="en-US" sz="2000" baseline="0">
                          <a:effectLst/>
                        </a:rPr>
                        <a:t>3301</a:t>
                      </a:r>
                    </a:p>
                  </a:txBody>
                  <a:tcPr marL="68580" marR="68580" marT="0" marB="0" anchor="ctr"/>
                </a:tc>
                <a:extLst>
                  <a:ext uri="{0D108BD9-81ED-4DB2-BD59-A6C34878D82A}">
                    <a16:rowId xmlns:a16="http://schemas.microsoft.com/office/drawing/2014/main" val="503533601"/>
                  </a:ext>
                </a:extLst>
              </a:tr>
              <a:tr h="720754">
                <a:tc>
                  <a:txBody>
                    <a:bodyPr/>
                    <a:lstStyle/>
                    <a:p>
                      <a:pPr marL="0" marR="0" algn="l">
                        <a:lnSpc>
                          <a:spcPct val="107000"/>
                        </a:lnSpc>
                        <a:spcBef>
                          <a:spcPts val="0"/>
                        </a:spcBef>
                        <a:spcAft>
                          <a:spcPts val="0"/>
                        </a:spcAft>
                      </a:pPr>
                      <a:endParaRPr lang="en-US" sz="2000" b="0" baseline="0">
                        <a:effectLst/>
                      </a:endParaRPr>
                    </a:p>
                  </a:txBody>
                  <a:tcPr marL="68580" marR="68580" marT="0" marB="0" anchor="ctr"/>
                </a:tc>
                <a:tc vMerge="1">
                  <a:txBody>
                    <a:bodyPr/>
                    <a:lstStyle/>
                    <a:p>
                      <a:pPr marL="0" marR="0" lvl="0" algn="l">
                        <a:lnSpc>
                          <a:spcPct val="107000"/>
                        </a:lnSpc>
                        <a:spcBef>
                          <a:spcPts val="0"/>
                        </a:spcBef>
                        <a:spcAft>
                          <a:spcPts val="0"/>
                        </a:spcAft>
                        <a:buNone/>
                      </a:pPr>
                      <a:r>
                        <a:rPr lang="en-US" sz="1600"/>
                        <a:t>To understand key issues and opinions regarding Grub Hub.</a:t>
                      </a:r>
                      <a:endParaRPr lang="en-US"/>
                    </a:p>
                  </a:txBody>
                  <a:tcPr marL="68580" marR="68580" marT="0" marB="0" anchor="ctr"/>
                </a:tc>
                <a:tc>
                  <a:txBody>
                    <a:bodyPr/>
                    <a:lstStyle/>
                    <a:p>
                      <a:pPr marL="0" marR="0" algn="ctr">
                        <a:lnSpc>
                          <a:spcPct val="107000"/>
                        </a:lnSpc>
                        <a:spcBef>
                          <a:spcPts val="0"/>
                        </a:spcBef>
                        <a:spcAft>
                          <a:spcPts val="0"/>
                        </a:spcAft>
                      </a:pPr>
                      <a:r>
                        <a:rPr lang="en-US" sz="2000"/>
                        <a:t>4.4k</a:t>
                      </a:r>
                      <a:endParaRPr lang="en-US" sz="2000" baseline="0">
                        <a:effectLst/>
                      </a:endParaRPr>
                    </a:p>
                  </a:txBody>
                  <a:tcPr marL="68580" marR="68580" marT="0" marB="0" anchor="ctr"/>
                </a:tc>
                <a:tc>
                  <a:txBody>
                    <a:bodyPr/>
                    <a:lstStyle/>
                    <a:p>
                      <a:pPr marL="0" marR="0" algn="ctr">
                        <a:lnSpc>
                          <a:spcPct val="107000"/>
                        </a:lnSpc>
                        <a:spcBef>
                          <a:spcPts val="0"/>
                        </a:spcBef>
                        <a:spcAft>
                          <a:spcPts val="0"/>
                        </a:spcAft>
                      </a:pPr>
                      <a:r>
                        <a:rPr lang="en-US" sz="2000" baseline="0">
                          <a:effectLst/>
                        </a:rPr>
                        <a:t>3407</a:t>
                      </a:r>
                    </a:p>
                  </a:txBody>
                  <a:tcPr marL="68580" marR="68580" marT="0" marB="0" anchor="ctr"/>
                </a:tc>
                <a:extLst>
                  <a:ext uri="{0D108BD9-81ED-4DB2-BD59-A6C34878D82A}">
                    <a16:rowId xmlns:a16="http://schemas.microsoft.com/office/drawing/2014/main" val="1478885995"/>
                  </a:ext>
                </a:extLst>
              </a:tr>
            </a:tbl>
          </a:graphicData>
        </a:graphic>
      </p:graphicFrame>
      <p:pic>
        <p:nvPicPr>
          <p:cNvPr id="6" name="Picture 5" descr="Doordash Logo transparent PNG - StickPNG">
            <a:extLst>
              <a:ext uri="{FF2B5EF4-FFF2-40B4-BE49-F238E27FC236}">
                <a16:creationId xmlns:a16="http://schemas.microsoft.com/office/drawing/2014/main" id="{F850B5A4-679A-6A11-275E-DA4BA4C3B5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6140" y="2998102"/>
            <a:ext cx="950982" cy="461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ubhub Logo Horizontal transparent PNG - StickPNG">
            <a:extLst>
              <a:ext uri="{FF2B5EF4-FFF2-40B4-BE49-F238E27FC236}">
                <a16:creationId xmlns:a16="http://schemas.microsoft.com/office/drawing/2014/main" id="{D600F621-71AD-C61F-27F1-D27EEFFEB7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4260" y="5000580"/>
            <a:ext cx="1234740" cy="3478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Uber Eats Logo - PNG and Vector - Logo Download">
            <a:extLst>
              <a:ext uri="{FF2B5EF4-FFF2-40B4-BE49-F238E27FC236}">
                <a16:creationId xmlns:a16="http://schemas.microsoft.com/office/drawing/2014/main" id="{5BE931EA-2162-FC26-2D96-92D4583F37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8770" y="3826940"/>
            <a:ext cx="745721" cy="74572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AA187B1-8599-C432-0E67-23D88368C954}"/>
              </a:ext>
            </a:extLst>
          </p:cNvPr>
          <p:cNvSpPr txBox="1">
            <a:spLocks/>
          </p:cNvSpPr>
          <p:nvPr/>
        </p:nvSpPr>
        <p:spPr>
          <a:xfrm>
            <a:off x="201382" y="265471"/>
            <a:ext cx="7106733" cy="626089"/>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3200" spc="0">
                <a:ea typeface="Batang"/>
              </a:rPr>
              <a:t>Data acquisition</a:t>
            </a:r>
            <a:endParaRPr lang="en-US" sz="3200" spc="0"/>
          </a:p>
        </p:txBody>
      </p:sp>
      <p:pic>
        <p:nvPicPr>
          <p:cNvPr id="14" name="Picture 6" descr="Logo, company name&#10;&#10;Description automatically generated">
            <a:extLst>
              <a:ext uri="{FF2B5EF4-FFF2-40B4-BE49-F238E27FC236}">
                <a16:creationId xmlns:a16="http://schemas.microsoft.com/office/drawing/2014/main" id="{A4D3C288-86A1-EC86-C2F9-A1A2872AF8D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524" b="89881" l="3000" r="98333">
                        <a14:foregroundMark x1="18667" y1="53571" x2="18667" y2="53571"/>
                        <a14:foregroundMark x1="11333" y1="50000" x2="11333" y2="50000"/>
                        <a14:foregroundMark x1="69333" y1="50000" x2="69333" y2="50000"/>
                        <a14:foregroundMark x1="77667" y1="46429" x2="77667" y2="46429"/>
                        <a14:foregroundMark x1="87333" y1="48810" x2="87333" y2="48810"/>
                        <a14:foregroundMark x1="3000" y1="64881" x2="3000" y2="64881"/>
                        <a14:foregroundMark x1="94667" y1="51786" x2="94667" y2="51786"/>
                        <a14:foregroundMark x1="98333" y1="51190" x2="98333" y2="51190"/>
                      </a14:backgroundRemoval>
                    </a14:imgEffect>
                  </a14:imgLayer>
                </a14:imgProps>
              </a:ext>
            </a:extLst>
          </a:blip>
          <a:srcRect t="31481" b="29574"/>
          <a:stretch/>
        </p:blipFill>
        <p:spPr>
          <a:xfrm>
            <a:off x="11143050" y="6450308"/>
            <a:ext cx="983769" cy="212222"/>
          </a:xfrm>
          <a:prstGeom prst="rect">
            <a:avLst/>
          </a:prstGeom>
        </p:spPr>
      </p:pic>
      <p:pic>
        <p:nvPicPr>
          <p:cNvPr id="15" name="Picture 7" descr="Logo&#10;&#10;Description automatically generated">
            <a:extLst>
              <a:ext uri="{FF2B5EF4-FFF2-40B4-BE49-F238E27FC236}">
                <a16:creationId xmlns:a16="http://schemas.microsoft.com/office/drawing/2014/main" id="{E5F6B46D-37E4-4FBE-0558-E023B0F610B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9117" t="17912" r="11360" b="18277"/>
          <a:stretch/>
        </p:blipFill>
        <p:spPr>
          <a:xfrm>
            <a:off x="10329033" y="6369729"/>
            <a:ext cx="782320" cy="373380"/>
          </a:xfrm>
          <a:prstGeom prst="rect">
            <a:avLst/>
          </a:prstGeom>
        </p:spPr>
      </p:pic>
    </p:spTree>
    <p:extLst>
      <p:ext uri="{BB962C8B-B14F-4D97-AF65-F5344CB8AC3E}">
        <p14:creationId xmlns:p14="http://schemas.microsoft.com/office/powerpoint/2010/main" val="276002688"/>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29</Slides>
  <Notes>19</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ArchiveVTI</vt:lpstr>
      <vt:lpstr>Zomato’s Market Penetration in USA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2023-04-27T01:56:31Z</dcterms:modified>
</cp:coreProperties>
</file>